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6" r:id="rId16"/>
    <p:sldId id="308" r:id="rId17"/>
    <p:sldId id="307" r:id="rId18"/>
    <p:sldId id="305" r:id="rId19"/>
    <p:sldId id="280" r:id="rId20"/>
    <p:sldId id="295" r:id="rId21"/>
    <p:sldId id="282" r:id="rId22"/>
    <p:sldId id="297" r:id="rId23"/>
    <p:sldId id="283" r:id="rId24"/>
    <p:sldId id="298" r:id="rId25"/>
    <p:sldId id="296" r:id="rId26"/>
    <p:sldId id="284" r:id="rId27"/>
    <p:sldId id="294" r:id="rId28"/>
    <p:sldId id="30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6"/>
    <p:restoredTop sz="96312"/>
  </p:normalViewPr>
  <p:slideViewPr>
    <p:cSldViewPr snapToGrid="0" snapToObjects="1">
      <p:cViewPr>
        <p:scale>
          <a:sx n="122" d="100"/>
          <a:sy n="122" d="100"/>
        </p:scale>
        <p:origin x="29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51809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5470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41840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3798279" y="6006734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5916671" y="611978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4651543" y="6043678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789798" y="-525514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5512603" y="6043507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4E71966-2477-3740-A088-214F4C5E8F8D}"/>
              </a:ext>
            </a:extLst>
          </p:cNvPr>
          <p:cNvCxnSpPr>
            <a:cxnSpLocks/>
          </p:cNvCxnSpPr>
          <p:nvPr/>
        </p:nvCxnSpPr>
        <p:spPr>
          <a:xfrm>
            <a:off x="3494451" y="-2067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47FE34D-7BE0-A349-90DA-A05A5E4035D7}"/>
              </a:ext>
            </a:extLst>
          </p:cNvPr>
          <p:cNvGrpSpPr/>
          <p:nvPr/>
        </p:nvGrpSpPr>
        <p:grpSpPr>
          <a:xfrm>
            <a:off x="158209" y="132604"/>
            <a:ext cx="3324999" cy="584775"/>
            <a:chOff x="7904101" y="494636"/>
            <a:chExt cx="3324999" cy="584775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40FD17-D23E-0F42-B038-4081F32446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B12283D-0141-1344-9423-9E81DD68C65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F39872E-5D99-9C4C-B751-0B8EBAC2A16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B1A346-E46D-364E-B098-FBB9538DC6B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1A2B25FC-64E6-1445-814E-42C7703025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5B60F24-E072-AE48-A336-330957E24DB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D62B701A-21CF-3441-B8BA-128BCFA20A6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7D40CDF-FB90-7349-9A34-F5E500755B9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1  1  1  1  1  1  0  0 </a:t>
              </a:r>
              <a:endParaRPr lang="en-US" sz="3200" baseline="-25000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3FC5EE7-E8E0-E64D-BF37-A659EBD9DC30}"/>
              </a:ext>
            </a:extLst>
          </p:cNvPr>
          <p:cNvSpPr txBox="1"/>
          <p:nvPr/>
        </p:nvSpPr>
        <p:spPr>
          <a:xfrm>
            <a:off x="2104155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KBP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18BF579-7295-6D4F-9B82-A2A9D46840EC}"/>
              </a:ext>
            </a:extLst>
          </p:cNvPr>
          <p:cNvCxnSpPr>
            <a:cxnSpLocks/>
          </p:cNvCxnSpPr>
          <p:nvPr/>
        </p:nvCxnSpPr>
        <p:spPr>
          <a:xfrm flipH="1">
            <a:off x="-915" y="2571903"/>
            <a:ext cx="349536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579B93-5994-CC4E-B77A-B0DFAF783622}"/>
              </a:ext>
            </a:extLst>
          </p:cNvPr>
          <p:cNvGrpSpPr/>
          <p:nvPr/>
        </p:nvGrpSpPr>
        <p:grpSpPr>
          <a:xfrm>
            <a:off x="823981" y="1071530"/>
            <a:ext cx="876901" cy="369332"/>
            <a:chOff x="4489078" y="4509216"/>
            <a:chExt cx="876901" cy="369332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7AE20DE-F37A-3849-8157-5C8F1C0A9173}"/>
                </a:ext>
              </a:extLst>
            </p:cNvPr>
            <p:cNvSpPr txBox="1"/>
            <p:nvPr/>
          </p:nvSpPr>
          <p:spPr>
            <a:xfrm>
              <a:off x="4817431" y="450921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KBP</a:t>
              </a:r>
              <a:endParaRPr lang="en-US" baseline="-25000" dirty="0"/>
            </a:p>
          </p:txBody>
        </p:sp>
        <p:sp>
          <p:nvSpPr>
            <p:cNvPr id="144" name="Right Arrow 143">
              <a:extLst>
                <a:ext uri="{FF2B5EF4-FFF2-40B4-BE49-F238E27FC236}">
                  <a16:creationId xmlns:a16="http://schemas.microsoft.com/office/drawing/2014/main" id="{D443F3EC-EC1D-1B45-8DAC-C32EAB7D1A6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18AB83-394A-7C4F-9126-FDA7B1B5CA5C}"/>
              </a:ext>
            </a:extLst>
          </p:cNvPr>
          <p:cNvSpPr/>
          <p:nvPr/>
        </p:nvSpPr>
        <p:spPr>
          <a:xfrm>
            <a:off x="-915" y="106895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BA91F92-773D-3C42-A526-BCD40803FF22}"/>
              </a:ext>
            </a:extLst>
          </p:cNvPr>
          <p:cNvGrpSpPr/>
          <p:nvPr/>
        </p:nvGrpSpPr>
        <p:grpSpPr>
          <a:xfrm>
            <a:off x="820593" y="1426236"/>
            <a:ext cx="891264" cy="369332"/>
            <a:chOff x="4489078" y="4509216"/>
            <a:chExt cx="891264" cy="3693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DD37C62-29FA-6C4C-88AA-7AB7A2DD3E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8" name="Right Arrow 147">
              <a:extLst>
                <a:ext uri="{FF2B5EF4-FFF2-40B4-BE49-F238E27FC236}">
                  <a16:creationId xmlns:a16="http://schemas.microsoft.com/office/drawing/2014/main" id="{B0682083-FF72-D54F-AC54-08318759586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086CC81-B8A9-2A49-A086-179A639A33BB}"/>
              </a:ext>
            </a:extLst>
          </p:cNvPr>
          <p:cNvSpPr/>
          <p:nvPr/>
        </p:nvSpPr>
        <p:spPr>
          <a:xfrm>
            <a:off x="9815" y="142192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ROM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F393349-D94F-484A-9660-DE5A91B8C634}"/>
              </a:ext>
            </a:extLst>
          </p:cNvPr>
          <p:cNvGrpSpPr/>
          <p:nvPr/>
        </p:nvGrpSpPr>
        <p:grpSpPr>
          <a:xfrm>
            <a:off x="130106" y="2649848"/>
            <a:ext cx="3324999" cy="584775"/>
            <a:chOff x="7904101" y="494636"/>
            <a:chExt cx="3324999" cy="584775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757CA5B-4DD7-904E-B207-3323D2C3CB68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FE2447F-BB21-0F4C-9F29-5A086F824F5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AC9B11F-706B-604F-804D-B6061C8DE5D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ACC9500-8DB8-E247-88A0-60B20A3B9C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CEA5D66-4052-E64D-918F-3CA39650371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E5CE789-4388-5341-908C-9D905BCC717C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D692305-BFF7-5243-9A06-EB48F6CC176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69B826F-A032-8D4A-B87D-0F79EA46596D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1  1  1  1  1  0  1  1</a:t>
              </a:r>
              <a:endParaRPr lang="en-US" sz="3200" baseline="-25000" dirty="0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25319963-F00F-F54D-AB70-FED06F2905C5}"/>
              </a:ext>
            </a:extLst>
          </p:cNvPr>
          <p:cNvSpPr txBox="1"/>
          <p:nvPr/>
        </p:nvSpPr>
        <p:spPr>
          <a:xfrm>
            <a:off x="2088211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2E8323E-FCA7-184E-BBD9-99315CE6CC0F}"/>
              </a:ext>
            </a:extLst>
          </p:cNvPr>
          <p:cNvCxnSpPr>
            <a:cxnSpLocks/>
          </p:cNvCxnSpPr>
          <p:nvPr/>
        </p:nvCxnSpPr>
        <p:spPr>
          <a:xfrm flipH="1">
            <a:off x="-915" y="4743916"/>
            <a:ext cx="349536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9E015EE-18B3-9647-B392-C08160607317}"/>
              </a:ext>
            </a:extLst>
          </p:cNvPr>
          <p:cNvGrpSpPr/>
          <p:nvPr/>
        </p:nvGrpSpPr>
        <p:grpSpPr>
          <a:xfrm>
            <a:off x="2454829" y="3531623"/>
            <a:ext cx="891264" cy="369332"/>
            <a:chOff x="5514984" y="4509216"/>
            <a:chExt cx="891264" cy="369332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8AB9763-FE91-1945-A625-E387CEDD378D}"/>
                </a:ext>
              </a:extLst>
            </p:cNvPr>
            <p:cNvSpPr txBox="1"/>
            <p:nvPr/>
          </p:nvSpPr>
          <p:spPr>
            <a:xfrm>
              <a:off x="5843337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63" name="Right Arrow 162">
              <a:extLst>
                <a:ext uri="{FF2B5EF4-FFF2-40B4-BE49-F238E27FC236}">
                  <a16:creationId xmlns:a16="http://schemas.microsoft.com/office/drawing/2014/main" id="{9B55ABFD-5EF8-1C42-8EB7-CE85AC83A198}"/>
                </a:ext>
              </a:extLst>
            </p:cNvPr>
            <p:cNvSpPr/>
            <p:nvPr/>
          </p:nvSpPr>
          <p:spPr>
            <a:xfrm>
              <a:off x="5514984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2620C72-50E9-1D4C-8B0D-9AD5E7A86383}"/>
              </a:ext>
            </a:extLst>
          </p:cNvPr>
          <p:cNvSpPr/>
          <p:nvPr/>
        </p:nvSpPr>
        <p:spPr>
          <a:xfrm>
            <a:off x="-63667" y="3545017"/>
            <a:ext cx="2531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(0000 or 0110)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6CC8FA9-B141-DE4B-9AA0-CE63D560EC5E}"/>
              </a:ext>
            </a:extLst>
          </p:cNvPr>
          <p:cNvSpPr txBox="1"/>
          <p:nvPr/>
        </p:nvSpPr>
        <p:spPr>
          <a:xfrm>
            <a:off x="208304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8C54B02-4F84-F949-A226-F077888B1E0C}"/>
              </a:ext>
            </a:extLst>
          </p:cNvPr>
          <p:cNvGrpSpPr/>
          <p:nvPr/>
        </p:nvGrpSpPr>
        <p:grpSpPr>
          <a:xfrm>
            <a:off x="73571" y="4899694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1608C52-09B8-3A4E-8438-F5642F0811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67678D8-70CE-474B-B93E-3A62DC4A0F6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6BA593E-6BB7-C24D-B4CE-07665C1BC14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781CEA-2123-1C48-B4EA-4F6C2404EA67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71A70CE-9B64-FD49-A718-8B7947AF7CC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EE5B110-ED3E-644B-AAA8-5E0744675CD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A5BADA6-AC9A-C746-AD34-3035C11169E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319351D-96BD-7749-B578-48AC0E78699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1  1  1  1  1  0  0  1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221644-8924-0648-A4DA-9721AB0EFC2E}"/>
              </a:ext>
            </a:extLst>
          </p:cNvPr>
          <p:cNvGrpSpPr/>
          <p:nvPr/>
        </p:nvGrpSpPr>
        <p:grpSpPr>
          <a:xfrm>
            <a:off x="707461" y="5534653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DBD280-FC59-644C-B457-5F9B3DD1AD2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8238D925-BD8F-9B4D-A526-68E38F2977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57BF44C-7EE5-C542-8953-340D58561EF1}"/>
              </a:ext>
            </a:extLst>
          </p:cNvPr>
          <p:cNvSpPr/>
          <p:nvPr/>
        </p:nvSpPr>
        <p:spPr>
          <a:xfrm>
            <a:off x="10250" y="5541420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1011		If (CY) = 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AFD66A9-7E09-7A4B-9547-A8A547015123}"/>
              </a:ext>
            </a:extLst>
          </p:cNvPr>
          <p:cNvGrpSpPr/>
          <p:nvPr/>
        </p:nvGrpSpPr>
        <p:grpSpPr>
          <a:xfrm>
            <a:off x="706757" y="6226727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842C271-0D27-B54D-BAC9-A9C9DAFF816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3042B8DF-E4A0-304A-8624-E68A76CC058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2783C36-51A5-E44E-B9C5-4B30E0C99D88}"/>
              </a:ext>
            </a:extLst>
          </p:cNvPr>
          <p:cNvSpPr/>
          <p:nvPr/>
        </p:nvSpPr>
        <p:spPr>
          <a:xfrm>
            <a:off x="257934" y="6234646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3D14D52-ECD7-8D4C-9144-2C977B346F76}"/>
              </a:ext>
            </a:extLst>
          </p:cNvPr>
          <p:cNvGrpSpPr/>
          <p:nvPr/>
        </p:nvGrpSpPr>
        <p:grpSpPr>
          <a:xfrm>
            <a:off x="711480" y="5867092"/>
            <a:ext cx="891264" cy="369332"/>
            <a:chOff x="4489078" y="4509216"/>
            <a:chExt cx="891264" cy="3693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79C9CEF-826E-E04A-9659-1A415E78A98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5" name="Right Arrow 184">
              <a:extLst>
                <a:ext uri="{FF2B5EF4-FFF2-40B4-BE49-F238E27FC236}">
                  <a16:creationId xmlns:a16="http://schemas.microsoft.com/office/drawing/2014/main" id="{E76D8623-044A-1E4A-97C7-467E96FB7E8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0D80F0C-F65D-C94F-98C1-E2B23CB93B45}"/>
              </a:ext>
            </a:extLst>
          </p:cNvPr>
          <p:cNvSpPr/>
          <p:nvPr/>
        </p:nvSpPr>
        <p:spPr>
          <a:xfrm>
            <a:off x="14269" y="5873859"/>
            <a:ext cx="3086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1010		If (CY) = 1</a:t>
            </a:r>
          </a:p>
        </p:txBody>
      </p: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655593" cy="3387565"/>
            <a:chOff x="7904101" y="-118702"/>
            <a:chExt cx="4655593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16" y="2017228"/>
            <a:ext cx="16510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43255" y="172995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922053" y="1274444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122123" y="12728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D3AEFE-97CA-0E48-9EB8-068FD4184FB1}"/>
              </a:ext>
            </a:extLst>
          </p:cNvPr>
          <p:cNvCxnSpPr>
            <a:cxnSpLocks/>
          </p:cNvCxnSpPr>
          <p:nvPr/>
        </p:nvCxnSpPr>
        <p:spPr>
          <a:xfrm flipH="1">
            <a:off x="7335982" y="3955859"/>
            <a:ext cx="485601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607199" y="34049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B3B6EBF-93DF-8E4D-B526-2636B0B71FCD}"/>
              </a:ext>
            </a:extLst>
          </p:cNvPr>
          <p:cNvSpPr txBox="1"/>
          <p:nvPr/>
        </p:nvSpPr>
        <p:spPr>
          <a:xfrm>
            <a:off x="2011745" y="6382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37956E9-53DF-E848-B1DA-1B920617D9CC}"/>
              </a:ext>
            </a:extLst>
          </p:cNvPr>
          <p:cNvGrpSpPr/>
          <p:nvPr/>
        </p:nvGrpSpPr>
        <p:grpSpPr>
          <a:xfrm>
            <a:off x="126991" y="3896529"/>
            <a:ext cx="4494952" cy="2279569"/>
            <a:chOff x="7904101" y="-118702"/>
            <a:chExt cx="4494952" cy="2279569"/>
          </a:xfrm>
        </p:grpSpPr>
        <p:sp>
          <p:nvSpPr>
            <p:cNvPr id="140" name="Right Arrow 139">
              <a:extLst>
                <a:ext uri="{FF2B5EF4-FFF2-40B4-BE49-F238E27FC236}">
                  <a16:creationId xmlns:a16="http://schemas.microsoft.com/office/drawing/2014/main" id="{510D1D70-EDF1-4144-916A-5A3699C3DB0F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A11BE34-15ED-674C-AAC3-BE49CD92ADF0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0D1B76A-E189-9948-B2EB-8502080141D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9C518BB-3DE6-5A4D-A0E5-E56980058D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56C7990-731A-A24F-9F1A-6B0C767D3C4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19AEE6E-7C90-5441-BCEC-B4E540A64950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39599C1-06A7-E041-B88B-92DE80D3BF8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F00C69A-4E21-2B44-9DB3-B68F711B26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DB44B16-21D5-0D48-9779-78E1FCF11E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5A39DA-F7F6-1048-8FCF-574B3A1140C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50" name="Double Brace 149">
              <a:extLst>
                <a:ext uri="{FF2B5EF4-FFF2-40B4-BE49-F238E27FC236}">
                  <a16:creationId xmlns:a16="http://schemas.microsoft.com/office/drawing/2014/main" id="{2C992097-C4CB-0B4A-997C-8B350398A9D7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5040C42-B286-B54B-9393-116D78F84027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58725D-7D0F-464C-AE60-F5ED35A33FDA}"/>
              </a:ext>
            </a:extLst>
          </p:cNvPr>
          <p:cNvGrpSpPr/>
          <p:nvPr/>
        </p:nvGrpSpPr>
        <p:grpSpPr>
          <a:xfrm>
            <a:off x="832185" y="5784246"/>
            <a:ext cx="891264" cy="369332"/>
            <a:chOff x="4489078" y="4509216"/>
            <a:chExt cx="891264" cy="369332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F3FCE1-33F7-0548-BAE0-C0880ECDE4A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54" name="Right Arrow 153">
              <a:extLst>
                <a:ext uri="{FF2B5EF4-FFF2-40B4-BE49-F238E27FC236}">
                  <a16:creationId xmlns:a16="http://schemas.microsoft.com/office/drawing/2014/main" id="{189C3CC7-70E4-0C44-908F-8D3DAC85C8A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E5BF6-97F9-AE45-B4D4-FC382C9F3381}"/>
              </a:ext>
            </a:extLst>
          </p:cNvPr>
          <p:cNvSpPr/>
          <p:nvPr/>
        </p:nvSpPr>
        <p:spPr>
          <a:xfrm>
            <a:off x="32255" y="576766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402FD9-E078-B34F-B3A4-5CDFC2E65D9B}"/>
              </a:ext>
            </a:extLst>
          </p:cNvPr>
          <p:cNvCxnSpPr>
            <a:cxnSpLocks/>
          </p:cNvCxnSpPr>
          <p:nvPr/>
        </p:nvCxnSpPr>
        <p:spPr>
          <a:xfrm flipH="1">
            <a:off x="-8718" y="4301816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47178672-E16C-C746-B369-CACCC2ECA824}"/>
              </a:ext>
            </a:extLst>
          </p:cNvPr>
          <p:cNvCxnSpPr>
            <a:cxnSpLocks/>
          </p:cNvCxnSpPr>
          <p:nvPr/>
        </p:nvCxnSpPr>
        <p:spPr>
          <a:xfrm flipH="1">
            <a:off x="9572" y="2271228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D6EE54F-0DA3-AE42-A234-7E324E0F9F93}"/>
              </a:ext>
            </a:extLst>
          </p:cNvPr>
          <p:cNvGrpSpPr/>
          <p:nvPr/>
        </p:nvGrpSpPr>
        <p:grpSpPr>
          <a:xfrm>
            <a:off x="122123" y="2359479"/>
            <a:ext cx="3324999" cy="584775"/>
            <a:chOff x="7904101" y="494636"/>
            <a:chExt cx="3324999" cy="584775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CAEA652-96F2-C245-8EEA-CC7859BC0437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58C29B9-AFA9-F44A-8F79-FF9E0FA2099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EE2DC0-8CAF-9D4A-9B64-8C55CB130604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DC619C7-F627-2B46-9236-B7F8AFE5946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E632C3D2-4F53-B34E-B2A0-8156D8DAFBCF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83326AE4-B41B-184D-9F65-1BCEA6CA051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36D14AB-F251-C54B-AD70-7349000452B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E9820F4-D27A-064D-8FAC-426D41C2F1C2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B04EB767-5F29-7244-AF45-4D974723AF1F}"/>
              </a:ext>
            </a:extLst>
          </p:cNvPr>
          <p:cNvSpPr txBox="1"/>
          <p:nvPr/>
        </p:nvSpPr>
        <p:spPr>
          <a:xfrm>
            <a:off x="2030787" y="38361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49BF36-5896-E349-B660-1756F2CC2238}"/>
              </a:ext>
            </a:extLst>
          </p:cNvPr>
          <p:cNvGrpSpPr/>
          <p:nvPr/>
        </p:nvGrpSpPr>
        <p:grpSpPr>
          <a:xfrm>
            <a:off x="968633" y="3887859"/>
            <a:ext cx="748661" cy="369332"/>
            <a:chOff x="4489078" y="4509216"/>
            <a:chExt cx="748661" cy="369332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0C0CDBC-D2AC-5F42-9F7B-5F454132AC49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71" name="Right Arrow 170">
              <a:extLst>
                <a:ext uri="{FF2B5EF4-FFF2-40B4-BE49-F238E27FC236}">
                  <a16:creationId xmlns:a16="http://schemas.microsoft.com/office/drawing/2014/main" id="{626B71B5-DFC1-A441-9D9F-8B998436D7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BA11373-1C8B-3F4D-AB9C-56F680C0D4AA}"/>
              </a:ext>
            </a:extLst>
          </p:cNvPr>
          <p:cNvSpPr/>
          <p:nvPr/>
        </p:nvSpPr>
        <p:spPr>
          <a:xfrm>
            <a:off x="519810" y="38957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E770DF6-823E-5C47-8B3F-941BE14F3F6B}"/>
              </a:ext>
            </a:extLst>
          </p:cNvPr>
          <p:cNvSpPr txBox="1"/>
          <p:nvPr/>
        </p:nvSpPr>
        <p:spPr>
          <a:xfrm>
            <a:off x="10609037" y="619802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B94F159B-A898-474D-A6BE-CE54FAF324B5}"/>
              </a:ext>
            </a:extLst>
          </p:cNvPr>
          <p:cNvGrpSpPr/>
          <p:nvPr/>
        </p:nvGrpSpPr>
        <p:grpSpPr>
          <a:xfrm>
            <a:off x="8225654" y="4532255"/>
            <a:ext cx="3324999" cy="584775"/>
            <a:chOff x="7904101" y="494636"/>
            <a:chExt cx="3324999" cy="584775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C3106BDB-94C4-CF49-95CB-DA9412277D5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EF45EECF-331B-C044-A623-0E715A45E96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9AA2490B-B4CC-0346-92B4-D5ED5EBCD9E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DD2C7198-115D-5048-8BB7-F39C06D3FE5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C385732-BA59-BB4E-A7A6-3D5AE0ACA14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40DC09-85E3-2B4A-9E27-E004A3DB0CB1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E60A3D9-1FF0-FA43-A03B-196E19D1489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187F954-FA69-3D4D-BA10-6E2630472DE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912F0D3-F516-1F4D-A8F7-2EAA882919DB}"/>
              </a:ext>
            </a:extLst>
          </p:cNvPr>
          <p:cNvGrpSpPr/>
          <p:nvPr/>
        </p:nvGrpSpPr>
        <p:grpSpPr>
          <a:xfrm>
            <a:off x="8948319" y="5868343"/>
            <a:ext cx="748661" cy="369332"/>
            <a:chOff x="4489078" y="4509216"/>
            <a:chExt cx="748661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98407EA-2A65-7E4D-A435-31C6BE4D2654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BC15ABCD-1064-2B46-8F99-41F6973DB10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F1B34E46-81B4-A842-B04D-590887AF817B}"/>
              </a:ext>
            </a:extLst>
          </p:cNvPr>
          <p:cNvSpPr/>
          <p:nvPr/>
        </p:nvSpPr>
        <p:spPr>
          <a:xfrm>
            <a:off x="8499496" y="587626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52516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4689" y="-157891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290936F-D2BA-4C44-AF31-0D414ADD07AE}"/>
              </a:ext>
            </a:extLst>
          </p:cNvPr>
          <p:cNvSpPr txBox="1"/>
          <p:nvPr/>
        </p:nvSpPr>
        <p:spPr>
          <a:xfrm>
            <a:off x="1869036" y="42402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SBM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846F91A-3597-3D4D-B3CE-0F3928A93C56}"/>
              </a:ext>
            </a:extLst>
          </p:cNvPr>
          <p:cNvGrpSpPr/>
          <p:nvPr/>
        </p:nvGrpSpPr>
        <p:grpSpPr>
          <a:xfrm>
            <a:off x="114249" y="2892046"/>
            <a:ext cx="3324999" cy="584775"/>
            <a:chOff x="7904101" y="494636"/>
            <a:chExt cx="3324999" cy="58477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5A13B2-1E92-DE42-A1C0-47831258E21A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AF2B20-8902-F34B-B9AA-71D4D208D65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6C0FAEA-4BB0-D64D-A651-405899A2329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9139A-5661-4840-AAE6-954C9A1B39EF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B24CAA6-8D1D-AB47-9415-FC3B32F29D3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36CAF0A-B877-7A49-AF54-D818104CC13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B2F82FC-1C88-9549-BB96-030C44CBFB2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807E1FB-B4BB-8248-8F7D-89DF6E5688F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1  1  1  0  1  0  0  0</a:t>
              </a:r>
              <a:endParaRPr lang="en-US" sz="3200" baseline="-25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7144B5D-28FF-8E47-8A19-0155C3BBFEB6}"/>
              </a:ext>
            </a:extLst>
          </p:cNvPr>
          <p:cNvSpPr txBox="1"/>
          <p:nvPr/>
        </p:nvSpPr>
        <p:spPr>
          <a:xfrm>
            <a:off x="199689" y="3778102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131" name="Right Arrow 130">
            <a:extLst>
              <a:ext uri="{FF2B5EF4-FFF2-40B4-BE49-F238E27FC236}">
                <a16:creationId xmlns:a16="http://schemas.microsoft.com/office/drawing/2014/main" id="{8284994F-9605-5E46-8453-243BEBE1AFE7}"/>
              </a:ext>
            </a:extLst>
          </p:cNvPr>
          <p:cNvSpPr/>
          <p:nvPr/>
        </p:nvSpPr>
        <p:spPr>
          <a:xfrm>
            <a:off x="2050670" y="389115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D39662B-8041-3E43-97A0-9503CF381917}"/>
              </a:ext>
            </a:extLst>
          </p:cNvPr>
          <p:cNvCxnSpPr>
            <a:cxnSpLocks/>
          </p:cNvCxnSpPr>
          <p:nvPr/>
        </p:nvCxnSpPr>
        <p:spPr>
          <a:xfrm>
            <a:off x="1699153" y="381487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0E09D64-BB6D-8A4B-B47B-7671F04F81B1}"/>
              </a:ext>
            </a:extLst>
          </p:cNvPr>
          <p:cNvCxnSpPr>
            <a:cxnSpLocks/>
          </p:cNvCxnSpPr>
          <p:nvPr/>
        </p:nvCxnSpPr>
        <p:spPr>
          <a:xfrm>
            <a:off x="401490" y="3815335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B2E6396-F84A-F940-8777-62E771ECBDF3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1089486-8062-394C-8D39-1F2387298E9D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EFD1B31-E7FD-C349-938E-3600095BE600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2E83D1A-CF43-D448-8A6C-01083A6245A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BE80EF0-48A9-0644-AE1B-871F8F57655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BC403084-ACB9-7D44-914B-1703C7A8EB2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831AEF8-71A9-EF4E-A4F9-2582CB26CDD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0F189BB-DD2F-8842-9EB6-ABF9FF03F3C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E2F397-1109-E346-9C72-DB9D54525AF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8B68B71-2D12-2740-ACA1-564F1F5B249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19B6170-F54A-B24C-B09B-2C2B39F68711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82433D8-F48F-A841-9837-11D0518F3D7A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147" name="Right Arrow 146">
              <a:extLst>
                <a:ext uri="{FF2B5EF4-FFF2-40B4-BE49-F238E27FC236}">
                  <a16:creationId xmlns:a16="http://schemas.microsoft.com/office/drawing/2014/main" id="{C4B9E4A0-1FE4-114B-90BC-FC5B174D89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D24571F-649D-B240-9A08-78FEE6204278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74B8E-2DEA-F64B-86F8-B9A900FF2BFF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4FC5595-A6D8-0948-A164-647E4F1D08A2}"/>
              </a:ext>
            </a:extLst>
          </p:cNvPr>
          <p:cNvCxnSpPr>
            <a:cxnSpLocks/>
          </p:cNvCxnSpPr>
          <p:nvPr/>
        </p:nvCxnSpPr>
        <p:spPr>
          <a:xfrm flipH="1">
            <a:off x="7535917" y="2571903"/>
            <a:ext cx="46560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4101845D-3784-0A4B-A520-4D426D31DFE0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6886524-8430-A74E-BCB9-A512AF812D1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C867FE3-A971-8148-B6F9-47BAF3515B9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A2CFB31-44A1-0D40-AD7B-39493D2D687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45E6D19-B164-7347-AB4D-B1A69F079A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1F8A40F-626C-6D4A-905E-F2F85F65533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DDC1060-52B8-2B44-A5FD-57E51F419A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400DC23-1EE3-3746-8B04-88BEAB0B283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7DE99FDB-A4E0-524D-8FC2-9D20CD3E7BC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9C678070-50DE-5C47-A83A-6871D7F0D791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03DF2287-6EA2-A346-A2C4-7A7B592FB204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162" name="Right Arrow 161">
              <a:extLst>
                <a:ext uri="{FF2B5EF4-FFF2-40B4-BE49-F238E27FC236}">
                  <a16:creationId xmlns:a16="http://schemas.microsoft.com/office/drawing/2014/main" id="{17FAD33A-DD52-2C48-A9B1-BF9EC990365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59C96A-8673-E54F-B320-4E6139175CB5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5156AB6-B8C9-C840-BD51-3962896D7981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8CC372A-8BF6-3441-94A3-892BA247383E}"/>
              </a:ext>
            </a:extLst>
          </p:cNvPr>
          <p:cNvCxnSpPr>
            <a:cxnSpLocks/>
          </p:cNvCxnSpPr>
          <p:nvPr/>
        </p:nvCxnSpPr>
        <p:spPr>
          <a:xfrm flipH="1">
            <a:off x="7535917" y="4762385"/>
            <a:ext cx="468551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ED30DA3-8891-0849-BDDC-72020F6A9287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190B7A9-2D17-EB47-854D-5890DB83A7A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02C1CC8-24CB-B744-9015-A94D599590D0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AF51910-9519-D349-9AB4-0338F1E79C6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4C86EBF-8BD7-2641-9A7A-6242091E599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7345FDED-C1A2-1546-817A-2B77FFEBAFC6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4CF39D1A-E548-614A-AA39-B5C5124ACFE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E7F8E4B-92F4-354B-A2D0-FEE360A021A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29048810-86DE-474D-ACB5-021A145C27B0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69B2B6A4-16E1-ED41-98AF-6B905378066F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1D4295D-C143-C741-839A-CAA5016D1ED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77" name="Right Arrow 176">
              <a:extLst>
                <a:ext uri="{FF2B5EF4-FFF2-40B4-BE49-F238E27FC236}">
                  <a16:creationId xmlns:a16="http://schemas.microsoft.com/office/drawing/2014/main" id="{00E0CAB5-D169-ED42-A7AA-ECE12865069B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98FA3B9-045D-D74C-99BD-6CB8B71274AC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7D3A6EC-1D50-D741-ACC5-72CB1B560489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82357D08-F7CA-274D-91EE-9A1176393F8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81" name="Right Arrow 180">
              <a:extLst>
                <a:ext uri="{FF2B5EF4-FFF2-40B4-BE49-F238E27FC236}">
                  <a16:creationId xmlns:a16="http://schemas.microsoft.com/office/drawing/2014/main" id="{17464AE5-9D15-774F-95F4-E3C89107061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BC45F72-5031-2B41-964B-BA2A410E3F02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3130296-6157-2249-8AD6-B7896861D4BE}"/>
              </a:ext>
            </a:extLst>
          </p:cNvPr>
          <p:cNvGrpSpPr/>
          <p:nvPr/>
        </p:nvGrpSpPr>
        <p:grpSpPr>
          <a:xfrm>
            <a:off x="108064" y="496011"/>
            <a:ext cx="3324999" cy="584775"/>
            <a:chOff x="7904101" y="494636"/>
            <a:chExt cx="3324999" cy="584775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E39CD51-1512-4740-8B56-3A2EC79FD035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64A38A1C-8FA0-9C45-9E97-A1DD3E3AC7E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0ADD69D-4EA7-1841-AE09-CAE68D77407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66E2F8D-F421-2D40-9235-2D31BB5C931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E1E64C93-D638-9549-86B2-22D90C860C9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9CCF48D-DDC2-774F-8E15-2256D6D51822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F1B67717-8051-AD4C-A531-C1BB2FA7541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2ADA30B4-FD52-CE4F-ACBE-2F9F9F364F3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1  1  1  1  1  0  0  0</a:t>
              </a:r>
              <a:endParaRPr lang="en-US" sz="3200" baseline="-25000" dirty="0"/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A8715BFA-BB9C-C343-B8F3-9721B5746340}"/>
              </a:ext>
            </a:extLst>
          </p:cNvPr>
          <p:cNvSpPr txBox="1"/>
          <p:nvPr/>
        </p:nvSpPr>
        <p:spPr>
          <a:xfrm>
            <a:off x="2025503" y="200081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DAC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B22DB2B-E84D-CD4F-9484-04D8A7012996}"/>
              </a:ext>
            </a:extLst>
          </p:cNvPr>
          <p:cNvGrpSpPr/>
          <p:nvPr/>
        </p:nvGrpSpPr>
        <p:grpSpPr>
          <a:xfrm>
            <a:off x="1054018" y="1464811"/>
            <a:ext cx="891264" cy="369332"/>
            <a:chOff x="4489078" y="4509216"/>
            <a:chExt cx="891264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28CE3FE0-7BE4-F54F-8566-EEC9471BE4FA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95" name="Right Arrow 194">
              <a:extLst>
                <a:ext uri="{FF2B5EF4-FFF2-40B4-BE49-F238E27FC236}">
                  <a16:creationId xmlns:a16="http://schemas.microsoft.com/office/drawing/2014/main" id="{0AC2A618-53C5-B84C-9781-C76B10802F5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874BE11-63CD-4A4D-9265-9A659E2AC648}"/>
              </a:ext>
            </a:extLst>
          </p:cNvPr>
          <p:cNvSpPr/>
          <p:nvPr/>
        </p:nvSpPr>
        <p:spPr>
          <a:xfrm>
            <a:off x="-129229" y="1462233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- 1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4DE247F-E800-8043-9521-50B655EDE559}"/>
              </a:ext>
            </a:extLst>
          </p:cNvPr>
          <p:cNvCxnSpPr>
            <a:cxnSpLocks/>
          </p:cNvCxnSpPr>
          <p:nvPr/>
        </p:nvCxnSpPr>
        <p:spPr>
          <a:xfrm>
            <a:off x="0" y="2571903"/>
            <a:ext cx="346070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CD302B2-1282-724B-BF44-EE3D6AD544FB}"/>
              </a:ext>
            </a:extLst>
          </p:cNvPr>
          <p:cNvCxnSpPr>
            <a:cxnSpLocks/>
          </p:cNvCxnSpPr>
          <p:nvPr/>
        </p:nvCxnSpPr>
        <p:spPr>
          <a:xfrm flipH="1">
            <a:off x="1" y="4762385"/>
            <a:ext cx="346070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1FC08AD-16D8-B449-995A-ED46E30E6237}"/>
              </a:ext>
            </a:extLst>
          </p:cNvPr>
          <p:cNvGrpSpPr/>
          <p:nvPr/>
        </p:nvGrpSpPr>
        <p:grpSpPr>
          <a:xfrm>
            <a:off x="135709" y="4914578"/>
            <a:ext cx="3324999" cy="584775"/>
            <a:chOff x="7904101" y="494636"/>
            <a:chExt cx="3324999" cy="584775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BCBEB9A7-6114-5143-8629-6D76A22C6E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6277A69-9743-574B-9F39-3DC325B7D2E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40831A7-EAE9-0F4B-BD49-E40CEDE0412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1814BAE1-BB37-F84F-A0A4-80456736C1F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35C2E75-D4E9-0B4A-9EC6-F1F657B5541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0F6289C-EE77-6143-AA37-6A4EA88F41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614D52E-41AD-2F40-A917-6C69FB7F360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70D02922-1E64-0141-BE0C-2A128008FD7C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B85ECCAF-6C57-BA42-B8CC-144C804AC10F}"/>
              </a:ext>
            </a:extLst>
          </p:cNvPr>
          <p:cNvSpPr txBox="1"/>
          <p:nvPr/>
        </p:nvSpPr>
        <p:spPr>
          <a:xfrm>
            <a:off x="2050670" y="636198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IAC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822ED0B-E680-9943-BD81-42C456C3A5D7}"/>
              </a:ext>
            </a:extLst>
          </p:cNvPr>
          <p:cNvGrpSpPr/>
          <p:nvPr/>
        </p:nvGrpSpPr>
        <p:grpSpPr>
          <a:xfrm>
            <a:off x="962648" y="5826120"/>
            <a:ext cx="891264" cy="369332"/>
            <a:chOff x="4489078" y="4509216"/>
            <a:chExt cx="891264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8D7B8C0-1387-9043-AF25-82F1E786C4B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8B398146-A827-EA41-BD36-E9B43CA2B500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5A076C-3CD3-7343-A35A-83CCB7EA1672}"/>
              </a:ext>
            </a:extLst>
          </p:cNvPr>
          <p:cNvSpPr/>
          <p:nvPr/>
        </p:nvSpPr>
        <p:spPr>
          <a:xfrm>
            <a:off x="-220599" y="582354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(ACC) + 1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8CF420ED-C7F0-8A4C-90CB-493AFEB5A5A3}"/>
              </a:ext>
            </a:extLst>
          </p:cNvPr>
          <p:cNvSpPr txBox="1"/>
          <p:nvPr/>
        </p:nvSpPr>
        <p:spPr>
          <a:xfrm>
            <a:off x="10600084" y="402930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CMC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EA970F7-94BF-0E4E-99B4-82C1A2AB5408}"/>
              </a:ext>
            </a:extLst>
          </p:cNvPr>
          <p:cNvGrpSpPr/>
          <p:nvPr/>
        </p:nvGrpSpPr>
        <p:grpSpPr>
          <a:xfrm>
            <a:off x="8231089" y="242740"/>
            <a:ext cx="3324999" cy="584775"/>
            <a:chOff x="7904101" y="494636"/>
            <a:chExt cx="3324999" cy="584775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C7C90DC-310C-8A43-AEBB-B1428943EA2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DCA77D97-7924-DB46-8AC3-D41829F6006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5912961B-61DD-934F-865E-EF9BCDCA991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6D0FB5F6-A3ED-5940-B85C-6E590AA10951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30F693E4-0A7A-6448-BEA0-5016CC78BC58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4720173-A742-9146-9ABB-24D525CADCA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86A4B70-335C-8B41-904A-AA930F4B244B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9D97B9D5-FF1E-764A-B83C-5CAC954A603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1  1  1  1  1  1  0  1 </a:t>
              </a:r>
              <a:endParaRPr lang="en-US" sz="3200" baseline="-25000" dirty="0"/>
            </a:p>
          </p:txBody>
        </p:sp>
      </p:grpSp>
      <p:sp>
        <p:nvSpPr>
          <p:cNvPr id="311" name="TextBox 310">
            <a:extLst>
              <a:ext uri="{FF2B5EF4-FFF2-40B4-BE49-F238E27FC236}">
                <a16:creationId xmlns:a16="http://schemas.microsoft.com/office/drawing/2014/main" id="{679B2FB9-3C0D-5040-8756-47D00482A8D5}"/>
              </a:ext>
            </a:extLst>
          </p:cNvPr>
          <p:cNvSpPr txBox="1"/>
          <p:nvPr/>
        </p:nvSpPr>
        <p:spPr>
          <a:xfrm>
            <a:off x="10600084" y="185356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DCL</a:t>
            </a: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B3CD261-17B2-4A4B-A395-CD1ED8BEC17C}"/>
              </a:ext>
            </a:extLst>
          </p:cNvPr>
          <p:cNvCxnSpPr>
            <a:cxnSpLocks/>
          </p:cNvCxnSpPr>
          <p:nvPr/>
        </p:nvCxnSpPr>
        <p:spPr>
          <a:xfrm flipH="1">
            <a:off x="8035551" y="2336808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862F416D-3BAE-334A-B9AA-C3571A24D2A4}"/>
              </a:ext>
            </a:extLst>
          </p:cNvPr>
          <p:cNvGrpSpPr/>
          <p:nvPr/>
        </p:nvGrpSpPr>
        <p:grpSpPr>
          <a:xfrm>
            <a:off x="8340401" y="2598105"/>
            <a:ext cx="3324999" cy="584775"/>
            <a:chOff x="7904101" y="494636"/>
            <a:chExt cx="3324999" cy="584775"/>
          </a:xfrm>
        </p:grpSpPr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3A1D5B2-F59B-3E46-A3A7-7767495095F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7693AE5A-D53C-4744-8064-6418B6D4BE9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3C182535-1BB2-A34B-B176-F387AD9AE3B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40BB629E-3C28-E84D-A23D-040DE09EB7A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A1F00BF4-F625-224A-86F7-E423FE24D04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AA3C7AB5-FF8A-0543-B7EE-F6A2D0F34FB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3DFB22B5-6981-5845-B627-86D1AF5B7C1E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A9AC0D3-0721-BB43-A14E-6E7671CF5F5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1  1  1  1  0  0  1  1</a:t>
              </a:r>
              <a:endParaRPr lang="en-US" sz="3200" baseline="-250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83E697EB-D52B-0447-B72B-D6C334406672}"/>
              </a:ext>
            </a:extLst>
          </p:cNvPr>
          <p:cNvSpPr txBox="1"/>
          <p:nvPr/>
        </p:nvSpPr>
        <p:spPr>
          <a:xfrm>
            <a:off x="10600084" y="6150879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CMA</a:t>
            </a: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4A2F677A-B95E-FF43-A9A2-8DF65F362E82}"/>
              </a:ext>
            </a:extLst>
          </p:cNvPr>
          <p:cNvCxnSpPr>
            <a:cxnSpLocks/>
          </p:cNvCxnSpPr>
          <p:nvPr/>
        </p:nvCxnSpPr>
        <p:spPr>
          <a:xfrm flipH="1">
            <a:off x="8064987" y="4527290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70C1E751-D2BC-1E49-9590-08050C1582B2}"/>
              </a:ext>
            </a:extLst>
          </p:cNvPr>
          <p:cNvGrpSpPr/>
          <p:nvPr/>
        </p:nvGrpSpPr>
        <p:grpSpPr>
          <a:xfrm>
            <a:off x="8369837" y="4686986"/>
            <a:ext cx="3324999" cy="584775"/>
            <a:chOff x="7904101" y="494636"/>
            <a:chExt cx="3324999" cy="584775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1DE70F06-19D4-1345-A3DA-A8616311ACE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13A36E3E-B563-E947-BC81-0C8D24D226F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199E9AA-97D5-EA4C-BBE4-71AD4ADAB4F2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33E7F16C-B781-3C48-977F-CD516D73E50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F7969FF-C7AD-164C-839B-35B8FE3030E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948AABA-D4DE-6C4E-9B7E-8A536023778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88EBCAC4-0E5B-384F-ADED-108E735BE7A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11CE89AF-1D55-B64A-8586-14A170138BC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1  0  0</a:t>
              </a:r>
              <a:endParaRPr lang="en-US" sz="3200" baseline="-25000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58683AC-CA25-CA47-943A-2DE962244FB3}"/>
              </a:ext>
            </a:extLst>
          </p:cNvPr>
          <p:cNvGrpSpPr/>
          <p:nvPr/>
        </p:nvGrpSpPr>
        <p:grpSpPr>
          <a:xfrm>
            <a:off x="9063066" y="3934193"/>
            <a:ext cx="748661" cy="369332"/>
            <a:chOff x="4489078" y="4509216"/>
            <a:chExt cx="748661" cy="369332"/>
          </a:xfrm>
        </p:grpSpPr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3D153F2-A616-6E43-9FC5-D5C5F5A60C66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335" name="Right Arrow 334">
              <a:extLst>
                <a:ext uri="{FF2B5EF4-FFF2-40B4-BE49-F238E27FC236}">
                  <a16:creationId xmlns:a16="http://schemas.microsoft.com/office/drawing/2014/main" id="{38870D1F-A823-3647-B21C-902FC77FF6A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36" name="Rectangle 335">
            <a:extLst>
              <a:ext uri="{FF2B5EF4-FFF2-40B4-BE49-F238E27FC236}">
                <a16:creationId xmlns:a16="http://schemas.microsoft.com/office/drawing/2014/main" id="{E1CA0C52-AF21-304E-8649-D32574893D0C}"/>
              </a:ext>
            </a:extLst>
          </p:cNvPr>
          <p:cNvSpPr/>
          <p:nvPr/>
        </p:nvSpPr>
        <p:spPr>
          <a:xfrm>
            <a:off x="8557798" y="394211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1B7E4F6-0C95-2246-9F87-F70395F0C622}"/>
              </a:ext>
            </a:extLst>
          </p:cNvPr>
          <p:cNvGrpSpPr/>
          <p:nvPr/>
        </p:nvGrpSpPr>
        <p:grpSpPr>
          <a:xfrm>
            <a:off x="9873944" y="5555660"/>
            <a:ext cx="856432" cy="369332"/>
            <a:chOff x="4523910" y="4509216"/>
            <a:chExt cx="856432" cy="369332"/>
          </a:xfrm>
        </p:grpSpPr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CB1A8CB3-6EEA-DC41-815D-22E77CFFF13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39" name="Right Arrow 338">
              <a:extLst>
                <a:ext uri="{FF2B5EF4-FFF2-40B4-BE49-F238E27FC236}">
                  <a16:creationId xmlns:a16="http://schemas.microsoft.com/office/drawing/2014/main" id="{F6212413-270D-5C48-922C-5881FDF270DC}"/>
                </a:ext>
              </a:extLst>
            </p:cNvPr>
            <p:cNvSpPr/>
            <p:nvPr/>
          </p:nvSpPr>
          <p:spPr>
            <a:xfrm>
              <a:off x="4523910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57C3F35E-1AB9-DC47-878B-C24EB16095DA}"/>
              </a:ext>
            </a:extLst>
          </p:cNvPr>
          <p:cNvSpPr/>
          <p:nvPr/>
        </p:nvSpPr>
        <p:spPr>
          <a:xfrm>
            <a:off x="8296837" y="5540983"/>
            <a:ext cx="1735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   a</a:t>
            </a:r>
            <a:r>
              <a:rPr lang="en-US" baseline="-25000" dirty="0"/>
              <a:t>2</a:t>
            </a:r>
            <a:r>
              <a:rPr lang="en-US" dirty="0"/>
              <a:t>    a</a:t>
            </a:r>
            <a:r>
              <a:rPr lang="en-US" baseline="-25000" dirty="0"/>
              <a:t>1</a:t>
            </a:r>
            <a:r>
              <a:rPr lang="en-US" dirty="0"/>
              <a:t>    a</a:t>
            </a:r>
            <a:r>
              <a:rPr lang="en-US" baseline="-25000" dirty="0"/>
              <a:t>0</a:t>
            </a: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1BD169D3-3477-B043-A485-A2D4FF673CE0}"/>
              </a:ext>
            </a:extLst>
          </p:cNvPr>
          <p:cNvGrpSpPr/>
          <p:nvPr/>
        </p:nvGrpSpPr>
        <p:grpSpPr>
          <a:xfrm>
            <a:off x="9110567" y="1154282"/>
            <a:ext cx="950639" cy="369332"/>
            <a:chOff x="4489078" y="4509216"/>
            <a:chExt cx="950639" cy="369332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02E21699-336F-6A48-9296-F50AA44410EF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CM0</a:t>
              </a:r>
              <a:endParaRPr lang="en-US" baseline="-25000" dirty="0"/>
            </a:p>
          </p:txBody>
        </p:sp>
        <p:sp>
          <p:nvSpPr>
            <p:cNvPr id="343" name="Right Arrow 342">
              <a:extLst>
                <a:ext uri="{FF2B5EF4-FFF2-40B4-BE49-F238E27FC236}">
                  <a16:creationId xmlns:a16="http://schemas.microsoft.com/office/drawing/2014/main" id="{12992624-87EA-6540-919A-B0171C31D3F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4" name="Rectangle 343">
            <a:extLst>
              <a:ext uri="{FF2B5EF4-FFF2-40B4-BE49-F238E27FC236}">
                <a16:creationId xmlns:a16="http://schemas.microsoft.com/office/drawing/2014/main" id="{36CEB903-C4B6-0B43-8DAF-15E920395DC0}"/>
              </a:ext>
            </a:extLst>
          </p:cNvPr>
          <p:cNvSpPr/>
          <p:nvPr/>
        </p:nvSpPr>
        <p:spPr>
          <a:xfrm>
            <a:off x="8447253" y="116220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a0</a:t>
            </a:r>
          </a:p>
        </p:txBody>
      </p: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0BD4421F-519E-B94E-A934-936DD865BF96}"/>
              </a:ext>
            </a:extLst>
          </p:cNvPr>
          <p:cNvGrpSpPr/>
          <p:nvPr/>
        </p:nvGrpSpPr>
        <p:grpSpPr>
          <a:xfrm>
            <a:off x="9107179" y="1508988"/>
            <a:ext cx="950639" cy="369332"/>
            <a:chOff x="4489078" y="4509216"/>
            <a:chExt cx="950639" cy="369332"/>
          </a:xfrm>
        </p:grpSpPr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17EC6E7A-5057-064A-8A09-92910CABF72C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CM1</a:t>
              </a:r>
              <a:endParaRPr lang="en-US" baseline="-25000" dirty="0"/>
            </a:p>
          </p:txBody>
        </p:sp>
        <p:sp>
          <p:nvSpPr>
            <p:cNvPr id="347" name="Right Arrow 346">
              <a:extLst>
                <a:ext uri="{FF2B5EF4-FFF2-40B4-BE49-F238E27FC236}">
                  <a16:creationId xmlns:a16="http://schemas.microsoft.com/office/drawing/2014/main" id="{1D985D2F-B161-DE47-AF14-BB86C0C77ECE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48" name="Rectangle 347">
            <a:extLst>
              <a:ext uri="{FF2B5EF4-FFF2-40B4-BE49-F238E27FC236}">
                <a16:creationId xmlns:a16="http://schemas.microsoft.com/office/drawing/2014/main" id="{CAA121F5-1B91-5042-B6A9-1B098ACC8493}"/>
              </a:ext>
            </a:extLst>
          </p:cNvPr>
          <p:cNvSpPr/>
          <p:nvPr/>
        </p:nvSpPr>
        <p:spPr>
          <a:xfrm>
            <a:off x="8443865" y="15169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a1</a:t>
            </a: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1ED062D-33E8-FE42-9101-13E8670D622C}"/>
              </a:ext>
            </a:extLst>
          </p:cNvPr>
          <p:cNvGrpSpPr/>
          <p:nvPr/>
        </p:nvGrpSpPr>
        <p:grpSpPr>
          <a:xfrm>
            <a:off x="9107179" y="1871613"/>
            <a:ext cx="950639" cy="369332"/>
            <a:chOff x="4489078" y="4509216"/>
            <a:chExt cx="950639" cy="369332"/>
          </a:xfrm>
        </p:grpSpPr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7E9DFE2-7DF5-2647-BBCE-D356281D2702}"/>
                </a:ext>
              </a:extLst>
            </p:cNvPr>
            <p:cNvSpPr txBox="1"/>
            <p:nvPr/>
          </p:nvSpPr>
          <p:spPr>
            <a:xfrm>
              <a:off x="4817431" y="450921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CM2</a:t>
              </a:r>
              <a:endParaRPr lang="en-US" baseline="-25000" dirty="0"/>
            </a:p>
          </p:txBody>
        </p:sp>
        <p:sp>
          <p:nvSpPr>
            <p:cNvPr id="351" name="Right Arrow 350">
              <a:extLst>
                <a:ext uri="{FF2B5EF4-FFF2-40B4-BE49-F238E27FC236}">
                  <a16:creationId xmlns:a16="http://schemas.microsoft.com/office/drawing/2014/main" id="{F412BDC6-8F3C-764A-82A0-2DAFD621E8E2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352" name="Rectangle 351">
            <a:extLst>
              <a:ext uri="{FF2B5EF4-FFF2-40B4-BE49-F238E27FC236}">
                <a16:creationId xmlns:a16="http://schemas.microsoft.com/office/drawing/2014/main" id="{A11AED56-16F3-4244-94C2-E0E9D102A550}"/>
              </a:ext>
            </a:extLst>
          </p:cNvPr>
          <p:cNvSpPr/>
          <p:nvPr/>
        </p:nvSpPr>
        <p:spPr>
          <a:xfrm>
            <a:off x="8443865" y="187953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a2</a:t>
            </a:r>
          </a:p>
        </p:txBody>
      </p: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248500B8-D093-EC42-9F8C-7F9A8E43942A}"/>
              </a:ext>
            </a:extLst>
          </p:cNvPr>
          <p:cNvCxnSpPr>
            <a:cxnSpLocks/>
          </p:cNvCxnSpPr>
          <p:nvPr/>
        </p:nvCxnSpPr>
        <p:spPr>
          <a:xfrm>
            <a:off x="8675427" y="398423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800E698F-DDF2-E249-B22D-8290C30B7283}"/>
              </a:ext>
            </a:extLst>
          </p:cNvPr>
          <p:cNvCxnSpPr>
            <a:cxnSpLocks/>
          </p:cNvCxnSpPr>
          <p:nvPr/>
        </p:nvCxnSpPr>
        <p:spPr>
          <a:xfrm>
            <a:off x="8746337" y="5618335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CAE42B37-1005-4740-874B-94798F6BBA39}"/>
              </a:ext>
            </a:extLst>
          </p:cNvPr>
          <p:cNvCxnSpPr>
            <a:cxnSpLocks/>
          </p:cNvCxnSpPr>
          <p:nvPr/>
        </p:nvCxnSpPr>
        <p:spPr>
          <a:xfrm>
            <a:off x="8352030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32FEB9EA-244B-7147-A7B3-ADDFA47ECEB7}"/>
              </a:ext>
            </a:extLst>
          </p:cNvPr>
          <p:cNvCxnSpPr>
            <a:cxnSpLocks/>
          </p:cNvCxnSpPr>
          <p:nvPr/>
        </p:nvCxnSpPr>
        <p:spPr>
          <a:xfrm>
            <a:off x="9526861" y="561769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0DB1930C-4AC8-664B-B93A-F08C33642DC6}"/>
              </a:ext>
            </a:extLst>
          </p:cNvPr>
          <p:cNvCxnSpPr>
            <a:cxnSpLocks/>
          </p:cNvCxnSpPr>
          <p:nvPr/>
        </p:nvCxnSpPr>
        <p:spPr>
          <a:xfrm>
            <a:off x="9132554" y="5617053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>
            <a:extLst>
              <a:ext uri="{FF2B5EF4-FFF2-40B4-BE49-F238E27FC236}">
                <a16:creationId xmlns:a16="http://schemas.microsoft.com/office/drawing/2014/main" id="{2E3870FF-C146-6B4A-8861-AA01E0D8BC97}"/>
              </a:ext>
            </a:extLst>
          </p:cNvPr>
          <p:cNvSpPr txBox="1"/>
          <p:nvPr/>
        </p:nvSpPr>
        <p:spPr>
          <a:xfrm>
            <a:off x="4403866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EC009EC-3837-F140-A3E3-74ECD8179A3E}"/>
              </a:ext>
            </a:extLst>
          </p:cNvPr>
          <p:cNvGrpSpPr/>
          <p:nvPr/>
        </p:nvGrpSpPr>
        <p:grpSpPr>
          <a:xfrm>
            <a:off x="157233" y="465536"/>
            <a:ext cx="3324999" cy="584775"/>
            <a:chOff x="157233" y="465536"/>
            <a:chExt cx="3324999" cy="58477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33A0817-C988-B544-9F93-D4C8096BDA2A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A96F7-9EEC-FE44-9A55-4B6FADB7DC72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E7CEF64-032E-4548-87FE-C2C74027A0CC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091166-969A-744E-9A1A-E7E31AB0CA99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4BB05B-360E-4747-891D-25E42B6180A3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DAF73C-8C9C-8140-BE41-70E4E87532B4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8F6FC24-3758-0E45-9183-05EA13561DC3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77A3FBF-46AD-174D-B5BF-8D8905511AC2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1  1  1   1 0  1  0  1  </a:t>
              </a:r>
              <a:endParaRPr lang="en-US" sz="3200" baseline="-250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CAB110-2A16-6A4B-894A-539DE83D3A07}"/>
              </a:ext>
            </a:extLst>
          </p:cNvPr>
          <p:cNvGrpSpPr/>
          <p:nvPr/>
        </p:nvGrpSpPr>
        <p:grpSpPr>
          <a:xfrm>
            <a:off x="3961978" y="2831260"/>
            <a:ext cx="1576714" cy="584775"/>
            <a:chOff x="1819732" y="2854548"/>
            <a:chExt cx="1576714" cy="58477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153F46E-8923-A444-A72A-8C3017A5DFCB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9FF3E4-F4ED-0343-87A4-8CD8A5B986E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72FB80B-8173-8442-9385-4BAE27CBAD3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085CBC9-CB83-0243-AE87-FB075FAE60E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1BF568F-566E-D543-AF59-6DE30C794553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3F0EDA3-F076-C247-A7B2-E129DD1AAD65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FD9697-A051-4246-8B0E-CA3965DDBD59}"/>
              </a:ext>
            </a:extLst>
          </p:cNvPr>
          <p:cNvGrpSpPr/>
          <p:nvPr/>
        </p:nvGrpSpPr>
        <p:grpSpPr>
          <a:xfrm>
            <a:off x="2639500" y="2832582"/>
            <a:ext cx="410308" cy="584775"/>
            <a:chOff x="497254" y="2851006"/>
            <a:chExt cx="410308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4889974-BE60-5846-B19E-86A092A3D875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74C3DE6-B783-B84B-B1A0-7C23A3E6E0A5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7AE15341-5450-444B-8D9D-70E849A89AD7}"/>
              </a:ext>
            </a:extLst>
          </p:cNvPr>
          <p:cNvSpPr txBox="1"/>
          <p:nvPr/>
        </p:nvSpPr>
        <p:spPr>
          <a:xfrm>
            <a:off x="858838" y="2933970"/>
            <a:ext cx="121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RAL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62DB26E-E3B2-2747-A01B-CC633B29BCA2}"/>
              </a:ext>
            </a:extLst>
          </p:cNvPr>
          <p:cNvSpPr txBox="1"/>
          <p:nvPr/>
        </p:nvSpPr>
        <p:spPr>
          <a:xfrm>
            <a:off x="2505930" y="2433808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91FA08C-C8B1-A34D-8328-0E0401C2F504}"/>
              </a:ext>
            </a:extLst>
          </p:cNvPr>
          <p:cNvCxnSpPr>
            <a:cxnSpLocks/>
          </p:cNvCxnSpPr>
          <p:nvPr/>
        </p:nvCxnSpPr>
        <p:spPr>
          <a:xfrm>
            <a:off x="5858041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7F048D-87C4-CE42-8481-21348FC4F9B2}"/>
              </a:ext>
            </a:extLst>
          </p:cNvPr>
          <p:cNvSpPr txBox="1"/>
          <p:nvPr/>
        </p:nvSpPr>
        <p:spPr>
          <a:xfrm>
            <a:off x="4081589" y="2433808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92A6E71-647D-6A4A-8AE6-4A68C0C37741}"/>
              </a:ext>
            </a:extLst>
          </p:cNvPr>
          <p:cNvGrpSpPr/>
          <p:nvPr/>
        </p:nvGrpSpPr>
        <p:grpSpPr>
          <a:xfrm>
            <a:off x="3966929" y="3845944"/>
            <a:ext cx="1576714" cy="584775"/>
            <a:chOff x="1819732" y="2854548"/>
            <a:chExt cx="1576714" cy="58477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FB21347-830A-454D-956D-3BD47D2D7C13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014E2F-57B7-DF45-B1CD-3073C13ED9E2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1ECFB8-30D0-FC4E-81F5-7F7DE68EF524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467DA9E-3A9A-3B42-9925-6B3275FECE99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09AE7B-5A28-5F45-AE2F-FE020B13601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F73AF7-4DD1-6642-884A-C3CF03D3706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</a:t>
              </a:r>
              <a:endParaRPr lang="en-US" sz="3200" baseline="-25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777E66C-FCBD-E54C-9691-2A435A978BF9}"/>
              </a:ext>
            </a:extLst>
          </p:cNvPr>
          <p:cNvGrpSpPr/>
          <p:nvPr/>
        </p:nvGrpSpPr>
        <p:grpSpPr>
          <a:xfrm>
            <a:off x="2644451" y="3844439"/>
            <a:ext cx="410308" cy="584775"/>
            <a:chOff x="497254" y="2851006"/>
            <a:chExt cx="410308" cy="584775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701C0A0-BFA3-7B47-88AC-552CE6AC0C4F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11A95D4-79EF-6F49-80E2-CEA2919CEBD7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DD19193-E845-C34E-9BAA-22A1C0845477}"/>
              </a:ext>
            </a:extLst>
          </p:cNvPr>
          <p:cNvSpPr txBox="1"/>
          <p:nvPr/>
        </p:nvSpPr>
        <p:spPr>
          <a:xfrm>
            <a:off x="863789" y="3948654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RAL operation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4E31A39F-0ED1-B74C-963A-C76E4C56D243}"/>
              </a:ext>
            </a:extLst>
          </p:cNvPr>
          <p:cNvCxnSpPr>
            <a:cxnSpLocks/>
            <a:stCxn id="112" idx="1"/>
            <a:endCxn id="106" idx="3"/>
          </p:cNvCxnSpPr>
          <p:nvPr/>
        </p:nvCxnSpPr>
        <p:spPr>
          <a:xfrm rot="10800000" flipH="1" flipV="1">
            <a:off x="2644450" y="4133320"/>
            <a:ext cx="2894237" cy="5012"/>
          </a:xfrm>
          <a:prstGeom prst="bentConnector5">
            <a:avLst>
              <a:gd name="adj1" fmla="val -7898"/>
              <a:gd name="adj2" fmla="val 10494792"/>
              <a:gd name="adj3" fmla="val 1078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4B2EE36D-3A7A-E04F-B56F-EEE9B6ABBA24}"/>
              </a:ext>
            </a:extLst>
          </p:cNvPr>
          <p:cNvCxnSpPr>
            <a:cxnSpLocks/>
            <a:stCxn id="106" idx="1"/>
            <a:endCxn id="113" idx="3"/>
          </p:cNvCxnSpPr>
          <p:nvPr/>
        </p:nvCxnSpPr>
        <p:spPr>
          <a:xfrm rot="10800000">
            <a:off x="3054760" y="4136828"/>
            <a:ext cx="917121" cy="150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249A6E3-6DF7-A148-9446-C3C120C048A5}"/>
              </a:ext>
            </a:extLst>
          </p:cNvPr>
          <p:cNvGrpSpPr/>
          <p:nvPr/>
        </p:nvGrpSpPr>
        <p:grpSpPr>
          <a:xfrm>
            <a:off x="3972443" y="5067133"/>
            <a:ext cx="1576714" cy="584775"/>
            <a:chOff x="1819732" y="2854548"/>
            <a:chExt cx="1576714" cy="5847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D4DA18A-C77A-334D-9610-C2C695492194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FB48160-F892-C741-A5CF-B81B90C6C12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177149-9C8E-7B4A-91A7-D412D4D2492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6FB1841-4BA6-5348-89C7-CC6704D7E3B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575C7F7-9ED4-F643-98AE-46E56B338E1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F064149-AAA7-0745-AEB1-397ACD09F6C5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</a:t>
              </a:r>
              <a:endParaRPr lang="en-US" sz="3200" baseline="-25000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45367C-B564-8941-BDEB-5550534F622E}"/>
              </a:ext>
            </a:extLst>
          </p:cNvPr>
          <p:cNvGrpSpPr/>
          <p:nvPr/>
        </p:nvGrpSpPr>
        <p:grpSpPr>
          <a:xfrm>
            <a:off x="2649965" y="5065628"/>
            <a:ext cx="410308" cy="584775"/>
            <a:chOff x="497254" y="2851006"/>
            <a:chExt cx="410308" cy="584775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CBE3619-EC75-E349-AEDD-E433CAF226CD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83EB31-2F17-2C4F-A9C0-B490E43B64D6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5C103BF-9DDF-7A43-B358-95610BADA138}"/>
              </a:ext>
            </a:extLst>
          </p:cNvPr>
          <p:cNvSpPr txBox="1"/>
          <p:nvPr/>
        </p:nvSpPr>
        <p:spPr>
          <a:xfrm>
            <a:off x="869303" y="5169843"/>
            <a:ext cx="106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RAL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E3A7DFF-63BC-1247-9CE4-62ADF2E3DFFB}"/>
              </a:ext>
            </a:extLst>
          </p:cNvPr>
          <p:cNvGrpSpPr/>
          <p:nvPr/>
        </p:nvGrpSpPr>
        <p:grpSpPr>
          <a:xfrm>
            <a:off x="4550588" y="767310"/>
            <a:ext cx="702173" cy="369332"/>
            <a:chOff x="4489078" y="4509216"/>
            <a:chExt cx="702173" cy="369332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7D7DDF2-2BCC-BC42-8391-44CF32BF652D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51" name="Right Arrow 150">
              <a:extLst>
                <a:ext uri="{FF2B5EF4-FFF2-40B4-BE49-F238E27FC236}">
                  <a16:creationId xmlns:a16="http://schemas.microsoft.com/office/drawing/2014/main" id="{9D643EB4-CD13-384D-9E4D-91773560F7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9B9E8848-CBD1-B641-9065-667B16A3A8A5}"/>
              </a:ext>
            </a:extLst>
          </p:cNvPr>
          <p:cNvSpPr/>
          <p:nvPr/>
        </p:nvSpPr>
        <p:spPr>
          <a:xfrm>
            <a:off x="3887274" y="77522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C217D4-43EB-5B4C-9948-89D1B85EE27F}"/>
              </a:ext>
            </a:extLst>
          </p:cNvPr>
          <p:cNvGrpSpPr/>
          <p:nvPr/>
        </p:nvGrpSpPr>
        <p:grpSpPr>
          <a:xfrm>
            <a:off x="4550588" y="1612848"/>
            <a:ext cx="748661" cy="369332"/>
            <a:chOff x="4489078" y="4509216"/>
            <a:chExt cx="748661" cy="369332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160B0374-436B-CA4E-A568-AB0472440837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23D7968F-99A3-234A-B5ED-160463A5637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43E7D89-750C-A044-AF52-FCAB046A07D0}"/>
              </a:ext>
            </a:extLst>
          </p:cNvPr>
          <p:cNvSpPr/>
          <p:nvPr/>
        </p:nvSpPr>
        <p:spPr>
          <a:xfrm>
            <a:off x="4101765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  <a:endParaRPr lang="en-US" dirty="0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4505A0-7126-9B42-8677-2845CA3822FD}"/>
              </a:ext>
            </a:extLst>
          </p:cNvPr>
          <p:cNvGrpSpPr/>
          <p:nvPr/>
        </p:nvGrpSpPr>
        <p:grpSpPr>
          <a:xfrm>
            <a:off x="4557959" y="1147092"/>
            <a:ext cx="814383" cy="369332"/>
            <a:chOff x="4489078" y="4509216"/>
            <a:chExt cx="814383" cy="369332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7D5E840-58F5-8245-ADDF-4CC5593F6503}"/>
                </a:ext>
              </a:extLst>
            </p:cNvPr>
            <p:cNvSpPr txBox="1"/>
            <p:nvPr/>
          </p:nvSpPr>
          <p:spPr>
            <a:xfrm>
              <a:off x="4817431" y="450921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i+1</a:t>
              </a:r>
            </a:p>
          </p:txBody>
        </p:sp>
        <p:sp>
          <p:nvSpPr>
            <p:cNvPr id="159" name="Right Arrow 158">
              <a:extLst>
                <a:ext uri="{FF2B5EF4-FFF2-40B4-BE49-F238E27FC236}">
                  <a16:creationId xmlns:a16="http://schemas.microsoft.com/office/drawing/2014/main" id="{6F0D4970-B665-C24B-A785-DDC4C5AACAB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21708DB-CC71-EB48-87A2-B6B0E3155067}"/>
              </a:ext>
            </a:extLst>
          </p:cNvPr>
          <p:cNvSpPr/>
          <p:nvPr/>
        </p:nvSpPr>
        <p:spPr>
          <a:xfrm>
            <a:off x="4091568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ABBFB91-44B8-1C4D-836B-341BAE20802F}"/>
              </a:ext>
            </a:extLst>
          </p:cNvPr>
          <p:cNvSpPr txBox="1"/>
          <p:nvPr/>
        </p:nvSpPr>
        <p:spPr>
          <a:xfrm>
            <a:off x="10600988" y="6370323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RAR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83D757-7C49-F945-A265-3DF09471B3F7}"/>
              </a:ext>
            </a:extLst>
          </p:cNvPr>
          <p:cNvGrpSpPr/>
          <p:nvPr/>
        </p:nvGrpSpPr>
        <p:grpSpPr>
          <a:xfrm>
            <a:off x="6354355" y="465536"/>
            <a:ext cx="3324999" cy="584775"/>
            <a:chOff x="157233" y="465536"/>
            <a:chExt cx="3324999" cy="58477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E8A36-5B7F-A440-88B7-49A523B8F951}"/>
                </a:ext>
              </a:extLst>
            </p:cNvPr>
            <p:cNvSpPr txBox="1"/>
            <p:nvPr/>
          </p:nvSpPr>
          <p:spPr>
            <a:xfrm>
              <a:off x="161158" y="4879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BBF21E2-21AC-2549-BFA2-AC18F16B4CA4}"/>
                </a:ext>
              </a:extLst>
            </p:cNvPr>
            <p:cNvSpPr txBox="1"/>
            <p:nvPr/>
          </p:nvSpPr>
          <p:spPr>
            <a:xfrm>
              <a:off x="161158" y="4879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5600382-43B3-A34F-AF6C-B52D529E0D6D}"/>
                </a:ext>
              </a:extLst>
            </p:cNvPr>
            <p:cNvSpPr txBox="1"/>
            <p:nvPr/>
          </p:nvSpPr>
          <p:spPr>
            <a:xfrm>
              <a:off x="161158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7B48BA9A-8469-AF40-B7FA-B69F9CE00573}"/>
                </a:ext>
              </a:extLst>
            </p:cNvPr>
            <p:cNvSpPr txBox="1"/>
            <p:nvPr/>
          </p:nvSpPr>
          <p:spPr>
            <a:xfrm>
              <a:off x="1737872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4BEF7CF-2A0C-5649-B296-4A9B7B70E562}"/>
                </a:ext>
              </a:extLst>
            </p:cNvPr>
            <p:cNvSpPr txBox="1"/>
            <p:nvPr/>
          </p:nvSpPr>
          <p:spPr>
            <a:xfrm>
              <a:off x="161158" y="4879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F979C3C6-D612-9F4A-A225-ED34C768D486}"/>
                </a:ext>
              </a:extLst>
            </p:cNvPr>
            <p:cNvSpPr txBox="1"/>
            <p:nvPr/>
          </p:nvSpPr>
          <p:spPr>
            <a:xfrm>
              <a:off x="1343693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F45B8DF-9EFB-A043-9587-4987F2385FB6}"/>
                </a:ext>
              </a:extLst>
            </p:cNvPr>
            <p:cNvSpPr txBox="1"/>
            <p:nvPr/>
          </p:nvSpPr>
          <p:spPr>
            <a:xfrm>
              <a:off x="2132050" y="4879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95FD536-843E-2D47-963B-DE8EA2A04D3A}"/>
                </a:ext>
              </a:extLst>
            </p:cNvPr>
            <p:cNvSpPr txBox="1"/>
            <p:nvPr/>
          </p:nvSpPr>
          <p:spPr>
            <a:xfrm>
              <a:off x="157233" y="4655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1  1  1  1  0  1  1  0  </a:t>
              </a:r>
              <a:endParaRPr lang="en-US" sz="3200" baseline="-25000" dirty="0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C447FB4-4E8A-5D40-A706-F00E1779B54E}"/>
              </a:ext>
            </a:extLst>
          </p:cNvPr>
          <p:cNvGrpSpPr/>
          <p:nvPr/>
        </p:nvGrpSpPr>
        <p:grpSpPr>
          <a:xfrm>
            <a:off x="8844031" y="2831749"/>
            <a:ext cx="1576714" cy="584775"/>
            <a:chOff x="1819732" y="2854548"/>
            <a:chExt cx="1576714" cy="584775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5F51991-CD48-8D4A-B00C-CC7838AF15FC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8BEEFBDF-BDC8-124B-B584-CA602F35629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4EEFBB9-56CF-B947-B480-C1109FCC2C6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DF86FF1D-9BCC-3C40-B86E-95D6B8263E2E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13642B5-C72D-7546-A886-AB1B35706C9F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65E07CD-F0B1-4347-BE2A-5FDB115BCF21}"/>
                </a:ext>
              </a:extLst>
            </p:cNvPr>
            <p:cNvSpPr txBox="1"/>
            <p:nvPr/>
          </p:nvSpPr>
          <p:spPr>
            <a:xfrm>
              <a:off x="1824683" y="2854548"/>
              <a:ext cx="15717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5BA67C1-A12B-6A44-99F0-15A570E6CE18}"/>
              </a:ext>
            </a:extLst>
          </p:cNvPr>
          <p:cNvGrpSpPr/>
          <p:nvPr/>
        </p:nvGrpSpPr>
        <p:grpSpPr>
          <a:xfrm>
            <a:off x="11335971" y="2832354"/>
            <a:ext cx="410308" cy="584775"/>
            <a:chOff x="497254" y="2851006"/>
            <a:chExt cx="410308" cy="58477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C279770-3734-CD47-9ED0-CE50B1A88970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6505068-AE12-D24B-BFB8-A05334FB2E39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D21B8725-B555-2548-9D05-F858F5EA3AE6}"/>
              </a:ext>
            </a:extLst>
          </p:cNvPr>
          <p:cNvSpPr txBox="1"/>
          <p:nvPr/>
        </p:nvSpPr>
        <p:spPr>
          <a:xfrm>
            <a:off x="7055960" y="2933970"/>
            <a:ext cx="123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RAR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DE48812-2EBF-D343-9616-EEED192675CD}"/>
              </a:ext>
            </a:extLst>
          </p:cNvPr>
          <p:cNvSpPr txBox="1"/>
          <p:nvPr/>
        </p:nvSpPr>
        <p:spPr>
          <a:xfrm>
            <a:off x="11202401" y="2433580"/>
            <a:ext cx="68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65A8D23-365D-8944-8DEC-143272D310EE}"/>
              </a:ext>
            </a:extLst>
          </p:cNvPr>
          <p:cNvSpPr txBox="1"/>
          <p:nvPr/>
        </p:nvSpPr>
        <p:spPr>
          <a:xfrm>
            <a:off x="8963642" y="2434297"/>
            <a:ext cx="1379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Accumulator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D1C65D7-4EB2-6142-8080-B9A33FB8BF11}"/>
              </a:ext>
            </a:extLst>
          </p:cNvPr>
          <p:cNvGrpSpPr/>
          <p:nvPr/>
        </p:nvGrpSpPr>
        <p:grpSpPr>
          <a:xfrm>
            <a:off x="8864961" y="3844439"/>
            <a:ext cx="1576714" cy="584775"/>
            <a:chOff x="1819732" y="2854548"/>
            <a:chExt cx="1576714" cy="58477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18AC88-9BFC-7145-BD3A-8AEECB9FB659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5E1FF0C-80BC-6345-8AB5-8DC2B6281438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8F4C9F5-D7D6-114D-A6C7-C3843DE0C5FC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35FD6A51-FF9A-F040-9779-AD3A2F96A94A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3F994FD-E92A-C349-9DF6-E7F54B4BFA24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8A4C28B-FA0F-694D-98B7-D5E9758C99A1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</a:t>
              </a:r>
              <a:endParaRPr lang="en-US" sz="3200" baseline="-25000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EAAE23C-CA9A-1349-B7FF-080B47D37CAC}"/>
              </a:ext>
            </a:extLst>
          </p:cNvPr>
          <p:cNvGrpSpPr/>
          <p:nvPr/>
        </p:nvGrpSpPr>
        <p:grpSpPr>
          <a:xfrm>
            <a:off x="11315327" y="3837759"/>
            <a:ext cx="410308" cy="584775"/>
            <a:chOff x="497254" y="2851006"/>
            <a:chExt cx="410308" cy="584775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81641E8-FBCA-1349-8009-F84D5BCBD7F1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DEF0EC3-78A0-644B-B5FA-FD1C8F51ED2A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</a:t>
              </a:r>
              <a:endParaRPr lang="en-US" sz="3200" baseline="-25000" dirty="0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1D502374-A47A-6F4C-9E6D-2A6B4B75E1C1}"/>
              </a:ext>
            </a:extLst>
          </p:cNvPr>
          <p:cNvSpPr txBox="1"/>
          <p:nvPr/>
        </p:nvSpPr>
        <p:spPr>
          <a:xfrm>
            <a:off x="7060911" y="3948654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RAR operation</a:t>
            </a:r>
          </a:p>
        </p:txBody>
      </p: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5E8E7BAA-7CE9-B747-A396-E4C28076892B}"/>
              </a:ext>
            </a:extLst>
          </p:cNvPr>
          <p:cNvCxnSpPr>
            <a:cxnSpLocks/>
            <a:stCxn id="195" idx="3"/>
            <a:endCxn id="191" idx="1"/>
          </p:cNvCxnSpPr>
          <p:nvPr/>
        </p:nvCxnSpPr>
        <p:spPr>
          <a:xfrm flipH="1" flipV="1">
            <a:off x="8864961" y="4129778"/>
            <a:ext cx="2860674" cy="369"/>
          </a:xfrm>
          <a:prstGeom prst="bentConnector5">
            <a:avLst>
              <a:gd name="adj1" fmla="val -7991"/>
              <a:gd name="adj2" fmla="val -143451491"/>
              <a:gd name="adj3" fmla="val 10799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20FC17FF-0D2B-9B48-A1E8-06A85D078441}"/>
              </a:ext>
            </a:extLst>
          </p:cNvPr>
          <p:cNvCxnSpPr>
            <a:cxnSpLocks/>
            <a:stCxn id="189" idx="3"/>
            <a:endCxn id="195" idx="1"/>
          </p:cNvCxnSpPr>
          <p:nvPr/>
        </p:nvCxnSpPr>
        <p:spPr>
          <a:xfrm>
            <a:off x="10441675" y="4129778"/>
            <a:ext cx="884060" cy="36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566D822-BAFA-EB40-9E21-9018AB811113}"/>
              </a:ext>
            </a:extLst>
          </p:cNvPr>
          <p:cNvGrpSpPr/>
          <p:nvPr/>
        </p:nvGrpSpPr>
        <p:grpSpPr>
          <a:xfrm>
            <a:off x="8875426" y="4922864"/>
            <a:ext cx="1576714" cy="584775"/>
            <a:chOff x="1819732" y="2854548"/>
            <a:chExt cx="1576714" cy="584775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EE9A953-7212-4D45-8EFE-490C087AFADA}"/>
                </a:ext>
              </a:extLst>
            </p:cNvPr>
            <p:cNvGrpSpPr/>
            <p:nvPr/>
          </p:nvGrpSpPr>
          <p:grpSpPr>
            <a:xfrm>
              <a:off x="1819732" y="2869887"/>
              <a:ext cx="1576714" cy="540000"/>
              <a:chOff x="335523" y="2900193"/>
              <a:chExt cx="1576714" cy="540000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052CBF76-8600-5549-A391-1BBEC0B8B28B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56F4829D-D260-2B46-970F-54108B0B51D7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B58DC033-F4BB-E443-B660-013079D8BC31}"/>
                  </a:ext>
                </a:extLst>
              </p:cNvPr>
              <p:cNvSpPr txBox="1"/>
              <p:nvPr/>
            </p:nvSpPr>
            <p:spPr>
              <a:xfrm>
                <a:off x="335523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E94E7A7D-2F4A-E345-84F7-FEEEF0E977BA}"/>
                  </a:ext>
                </a:extLst>
              </p:cNvPr>
              <p:cNvSpPr txBox="1"/>
              <p:nvPr/>
            </p:nvSpPr>
            <p:spPr>
              <a:xfrm>
                <a:off x="1134345" y="2900193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CFE4157-3CD8-AA47-8567-E74D70252BEC}"/>
                </a:ext>
              </a:extLst>
            </p:cNvPr>
            <p:cNvSpPr txBox="1"/>
            <p:nvPr/>
          </p:nvSpPr>
          <p:spPr>
            <a:xfrm>
              <a:off x="1824683" y="2854548"/>
              <a:ext cx="15668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</a:t>
              </a:r>
              <a:endParaRPr lang="en-US" sz="3200" baseline="-25000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ADA696E-A03B-B54C-A5F5-7CBEA77C5553}"/>
              </a:ext>
            </a:extLst>
          </p:cNvPr>
          <p:cNvGrpSpPr/>
          <p:nvPr/>
        </p:nvGrpSpPr>
        <p:grpSpPr>
          <a:xfrm>
            <a:off x="11315327" y="4907836"/>
            <a:ext cx="410308" cy="584775"/>
            <a:chOff x="497254" y="2851006"/>
            <a:chExt cx="410308" cy="584775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35F39DC9-9FBB-E642-8DE0-F5DE583BF308}"/>
                </a:ext>
              </a:extLst>
            </p:cNvPr>
            <p:cNvSpPr txBox="1"/>
            <p:nvPr/>
          </p:nvSpPr>
          <p:spPr>
            <a:xfrm>
              <a:off x="497254" y="2869887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D8C4AE83-D10C-3E48-B044-C6C583E101C1}"/>
                </a:ext>
              </a:extLst>
            </p:cNvPr>
            <p:cNvSpPr txBox="1"/>
            <p:nvPr/>
          </p:nvSpPr>
          <p:spPr>
            <a:xfrm>
              <a:off x="507662" y="2851006"/>
              <a:ext cx="39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</a:t>
              </a:r>
              <a:endParaRPr lang="en-US" sz="3200" baseline="-25000" dirty="0"/>
            </a:p>
          </p:txBody>
        </p:sp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D0E57E32-B95B-4642-88B2-4943BA6B17D7}"/>
              </a:ext>
            </a:extLst>
          </p:cNvPr>
          <p:cNvSpPr txBox="1"/>
          <p:nvPr/>
        </p:nvSpPr>
        <p:spPr>
          <a:xfrm>
            <a:off x="7066425" y="5169843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RAR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EEA8BE3-29DC-E346-97B0-94A02D72D77A}"/>
              </a:ext>
            </a:extLst>
          </p:cNvPr>
          <p:cNvGrpSpPr/>
          <p:nvPr/>
        </p:nvGrpSpPr>
        <p:grpSpPr>
          <a:xfrm>
            <a:off x="10747710" y="767310"/>
            <a:ext cx="748661" cy="369332"/>
            <a:chOff x="4489078" y="4509216"/>
            <a:chExt cx="748661" cy="369332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722797AD-6E66-D34E-BA10-F058A07AE8EC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12" name="Right Arrow 211">
              <a:extLst>
                <a:ext uri="{FF2B5EF4-FFF2-40B4-BE49-F238E27FC236}">
                  <a16:creationId xmlns:a16="http://schemas.microsoft.com/office/drawing/2014/main" id="{571FDC79-B20A-C440-A0FC-750AA068118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648591-FC1F-0E40-8276-4B082BA2F992}"/>
              </a:ext>
            </a:extLst>
          </p:cNvPr>
          <p:cNvSpPr/>
          <p:nvPr/>
        </p:nvSpPr>
        <p:spPr>
          <a:xfrm>
            <a:off x="10213864" y="775229"/>
            <a:ext cx="1379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A257462-F989-D247-A7F9-FB7450FBC0A8}"/>
              </a:ext>
            </a:extLst>
          </p:cNvPr>
          <p:cNvGrpSpPr/>
          <p:nvPr/>
        </p:nvGrpSpPr>
        <p:grpSpPr>
          <a:xfrm>
            <a:off x="10747710" y="1612848"/>
            <a:ext cx="702173" cy="369332"/>
            <a:chOff x="4489078" y="4509216"/>
            <a:chExt cx="702173" cy="369332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533A5FC-1297-7344-8AB4-7E4DFA47939C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216" name="Right Arrow 215">
              <a:extLst>
                <a:ext uri="{FF2B5EF4-FFF2-40B4-BE49-F238E27FC236}">
                  <a16:creationId xmlns:a16="http://schemas.microsoft.com/office/drawing/2014/main" id="{8B56CA63-75D2-BB42-AD9F-B8CA3407BFE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AC7E90E-1AB7-4B4A-B944-70B68B2F1F89}"/>
              </a:ext>
            </a:extLst>
          </p:cNvPr>
          <p:cNvSpPr/>
          <p:nvPr/>
        </p:nvSpPr>
        <p:spPr>
          <a:xfrm>
            <a:off x="10298887" y="162076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CY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840697-18BF-D240-81E2-16173C27D647}"/>
              </a:ext>
            </a:extLst>
          </p:cNvPr>
          <p:cNvGrpSpPr/>
          <p:nvPr/>
        </p:nvGrpSpPr>
        <p:grpSpPr>
          <a:xfrm>
            <a:off x="10755081" y="1147092"/>
            <a:ext cx="783927" cy="369332"/>
            <a:chOff x="4489078" y="4509216"/>
            <a:chExt cx="783927" cy="369332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E6D93DC-F2C6-B149-BE7E-43F60A182A56}"/>
                </a:ext>
              </a:extLst>
            </p:cNvPr>
            <p:cNvSpPr txBox="1"/>
            <p:nvPr/>
          </p:nvSpPr>
          <p:spPr>
            <a:xfrm>
              <a:off x="4817431" y="450921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i-1</a:t>
              </a:r>
            </a:p>
          </p:txBody>
        </p:sp>
        <p:sp>
          <p:nvSpPr>
            <p:cNvPr id="220" name="Right Arrow 219">
              <a:extLst>
                <a:ext uri="{FF2B5EF4-FFF2-40B4-BE49-F238E27FC236}">
                  <a16:creationId xmlns:a16="http://schemas.microsoft.com/office/drawing/2014/main" id="{46F7D2B2-0AB9-B54B-9737-E8CC566B76A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F6B6BD9-DE29-3F4D-BBD9-0940B2F51B5C}"/>
              </a:ext>
            </a:extLst>
          </p:cNvPr>
          <p:cNvSpPr/>
          <p:nvPr/>
        </p:nvSpPr>
        <p:spPr>
          <a:xfrm>
            <a:off x="10288690" y="115534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E75A25-7395-204E-85B3-874B46A10219}"/>
              </a:ext>
            </a:extLst>
          </p:cNvPr>
          <p:cNvCxnSpPr>
            <a:cxnSpLocks/>
          </p:cNvCxnSpPr>
          <p:nvPr/>
        </p:nvCxnSpPr>
        <p:spPr>
          <a:xfrm>
            <a:off x="3782666" y="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3D950-F4E6-2242-B341-7F4CF457062B}"/>
              </a:ext>
            </a:extLst>
          </p:cNvPr>
          <p:cNvCxnSpPr>
            <a:cxnSpLocks/>
          </p:cNvCxnSpPr>
          <p:nvPr/>
        </p:nvCxnSpPr>
        <p:spPr>
          <a:xfrm flipH="1">
            <a:off x="0" y="2571903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053D99D-1E82-E24B-A3A5-FA83BD3811DD}"/>
              </a:ext>
            </a:extLst>
          </p:cNvPr>
          <p:cNvCxnSpPr>
            <a:cxnSpLocks/>
          </p:cNvCxnSpPr>
          <p:nvPr/>
        </p:nvCxnSpPr>
        <p:spPr>
          <a:xfrm flipH="1">
            <a:off x="3782666" y="3623378"/>
            <a:ext cx="410523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D65DB945-6DB3-0A42-8628-A77234612E03}"/>
              </a:ext>
            </a:extLst>
          </p:cNvPr>
          <p:cNvSpPr txBox="1"/>
          <p:nvPr/>
        </p:nvSpPr>
        <p:spPr>
          <a:xfrm>
            <a:off x="6298854" y="309523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B4B7324-1D2E-1541-BBB0-598062663C8B}"/>
              </a:ext>
            </a:extLst>
          </p:cNvPr>
          <p:cNvCxnSpPr>
            <a:cxnSpLocks/>
          </p:cNvCxnSpPr>
          <p:nvPr/>
        </p:nvCxnSpPr>
        <p:spPr>
          <a:xfrm>
            <a:off x="7876871" y="-41339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ight Arrow 157">
            <a:extLst>
              <a:ext uri="{FF2B5EF4-FFF2-40B4-BE49-F238E27FC236}">
                <a16:creationId xmlns:a16="http://schemas.microsoft.com/office/drawing/2014/main" id="{FB1C8944-529A-0542-8493-0DC14AF74F94}"/>
              </a:ext>
            </a:extLst>
          </p:cNvPr>
          <p:cNvSpPr/>
          <p:nvPr/>
        </p:nvSpPr>
        <p:spPr>
          <a:xfrm rot="16200000">
            <a:off x="6481002" y="154231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A5E8595-D662-9745-B06A-3FA40B99BB83}"/>
              </a:ext>
            </a:extLst>
          </p:cNvPr>
          <p:cNvSpPr txBox="1"/>
          <p:nvPr/>
        </p:nvSpPr>
        <p:spPr>
          <a:xfrm>
            <a:off x="5689255" y="1757295"/>
            <a:ext cx="2869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00 for Character 0</a:t>
            </a:r>
          </a:p>
          <a:p>
            <a:r>
              <a:rPr lang="en-US" dirty="0"/>
              <a:t> 01 for Character 1 </a:t>
            </a:r>
          </a:p>
          <a:p>
            <a:r>
              <a:rPr lang="en-US" dirty="0"/>
              <a:t> 10 for Character 2</a:t>
            </a:r>
          </a:p>
          <a:p>
            <a:r>
              <a:rPr lang="en-US" dirty="0"/>
              <a:t> 11 for Character 3</a:t>
            </a:r>
          </a:p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464ADCC-C6AF-E746-8794-CC2C77F6B991}"/>
              </a:ext>
            </a:extLst>
          </p:cNvPr>
          <p:cNvSpPr txBox="1"/>
          <p:nvPr/>
        </p:nvSpPr>
        <p:spPr>
          <a:xfrm>
            <a:off x="3907155" y="482784"/>
            <a:ext cx="315342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7E930A6-A218-7248-9E60-5261639C793C}"/>
              </a:ext>
            </a:extLst>
          </p:cNvPr>
          <p:cNvSpPr txBox="1"/>
          <p:nvPr/>
        </p:nvSpPr>
        <p:spPr>
          <a:xfrm>
            <a:off x="3907155" y="482784"/>
            <a:ext cx="1576714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6BC067-1F6E-1049-A0CF-435D6D9E2CE1}"/>
              </a:ext>
            </a:extLst>
          </p:cNvPr>
          <p:cNvSpPr txBox="1"/>
          <p:nvPr/>
        </p:nvSpPr>
        <p:spPr>
          <a:xfrm>
            <a:off x="3907155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BFA15-DA4F-9A46-9BF4-0BEF6675343C}"/>
              </a:ext>
            </a:extLst>
          </p:cNvPr>
          <p:cNvSpPr txBox="1"/>
          <p:nvPr/>
        </p:nvSpPr>
        <p:spPr>
          <a:xfrm>
            <a:off x="5483869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B8A324C-2E6A-D448-A2E6-31C29FE893C6}"/>
              </a:ext>
            </a:extLst>
          </p:cNvPr>
          <p:cNvSpPr txBox="1"/>
          <p:nvPr/>
        </p:nvSpPr>
        <p:spPr>
          <a:xfrm>
            <a:off x="3907155" y="482784"/>
            <a:ext cx="394178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518B0E-6D6C-CB4A-ACF4-EAFAF611B718}"/>
              </a:ext>
            </a:extLst>
          </p:cNvPr>
          <p:cNvSpPr txBox="1"/>
          <p:nvPr/>
        </p:nvSpPr>
        <p:spPr>
          <a:xfrm>
            <a:off x="5089690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2BEDB4-F309-6842-A48B-6AA5F6B3F530}"/>
              </a:ext>
            </a:extLst>
          </p:cNvPr>
          <p:cNvSpPr txBox="1"/>
          <p:nvPr/>
        </p:nvSpPr>
        <p:spPr>
          <a:xfrm>
            <a:off x="5878047" y="482784"/>
            <a:ext cx="788357" cy="54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3D2FBA8-0E5D-2E45-8243-3CDA09E21330}"/>
              </a:ext>
            </a:extLst>
          </p:cNvPr>
          <p:cNvSpPr txBox="1"/>
          <p:nvPr/>
        </p:nvSpPr>
        <p:spPr>
          <a:xfrm>
            <a:off x="3903230" y="460396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1  1  1  0  0</a:t>
            </a:r>
            <a:r>
              <a:rPr lang="en-US" sz="2000" baseline="-25000" dirty="0"/>
              <a:t> </a:t>
            </a:r>
            <a:r>
              <a:rPr lang="en-US" sz="3200" dirty="0"/>
              <a:t>  1  S  S</a:t>
            </a:r>
            <a:endParaRPr lang="en-US" sz="3200" baseline="-25000" dirty="0"/>
          </a:p>
        </p:txBody>
      </p:sp>
      <p:sp>
        <p:nvSpPr>
          <p:cNvPr id="168" name="Double Brace 167">
            <a:extLst>
              <a:ext uri="{FF2B5EF4-FFF2-40B4-BE49-F238E27FC236}">
                <a16:creationId xmlns:a16="http://schemas.microsoft.com/office/drawing/2014/main" id="{926CE2FF-C3FE-BB4D-988E-9C1A24516111}"/>
              </a:ext>
            </a:extLst>
          </p:cNvPr>
          <p:cNvSpPr/>
          <p:nvPr/>
        </p:nvSpPr>
        <p:spPr>
          <a:xfrm rot="16200000">
            <a:off x="6083304" y="357090"/>
            <a:ext cx="1169026" cy="791175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073AE13-8D5D-1C48-93A5-80B7191B4FD7}"/>
              </a:ext>
            </a:extLst>
          </p:cNvPr>
          <p:cNvSpPr txBox="1"/>
          <p:nvPr/>
        </p:nvSpPr>
        <p:spPr>
          <a:xfrm>
            <a:off x="6200382" y="62680"/>
            <a:ext cx="994536" cy="331163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51DC737-B65D-534B-A905-2E3BE3762AD1}"/>
              </a:ext>
            </a:extLst>
          </p:cNvPr>
          <p:cNvSpPr txBox="1"/>
          <p:nvPr/>
        </p:nvSpPr>
        <p:spPr>
          <a:xfrm>
            <a:off x="2367871" y="208869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CD21FCC-ABDE-F748-91E4-0D8197BE2238}"/>
              </a:ext>
            </a:extLst>
          </p:cNvPr>
          <p:cNvGrpSpPr/>
          <p:nvPr/>
        </p:nvGrpSpPr>
        <p:grpSpPr>
          <a:xfrm>
            <a:off x="138276" y="438285"/>
            <a:ext cx="3324999" cy="584775"/>
            <a:chOff x="7904101" y="494636"/>
            <a:chExt cx="3324999" cy="58477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864F3A-D15D-5A49-BC88-C9C01DA50CA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ECCC1FC-4B29-D34D-A560-404118A5C63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F726B4C-8D2D-4A4D-9768-1B8E9C3511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93B1BF3-0BB2-0F4E-9EA7-EDFB7522F26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39F4B4D-177B-EC46-A7CD-72A545F2676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F71F97B-7B85-2142-BD45-7B613C58217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1910CD-44A4-C240-8DAF-A231BCDBD913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7B1EB8B-91AD-5E45-A413-05DD93D406A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1  1  1</a:t>
              </a:r>
              <a:endParaRPr lang="en-US" sz="3200" baseline="-25000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704597D-0284-C544-B45A-6E614808B9A4}"/>
              </a:ext>
            </a:extLst>
          </p:cNvPr>
          <p:cNvGrpSpPr/>
          <p:nvPr/>
        </p:nvGrpSpPr>
        <p:grpSpPr>
          <a:xfrm>
            <a:off x="772166" y="1295670"/>
            <a:ext cx="891264" cy="369332"/>
            <a:chOff x="4489078" y="4509216"/>
            <a:chExt cx="891264" cy="369332"/>
          </a:xfrm>
        </p:grpSpPr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627B7147-877F-2D4A-B9E9-42CF4D835DB8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82" name="Right Arrow 181">
              <a:extLst>
                <a:ext uri="{FF2B5EF4-FFF2-40B4-BE49-F238E27FC236}">
                  <a16:creationId xmlns:a16="http://schemas.microsoft.com/office/drawing/2014/main" id="{A5539B15-30D8-9349-8B7B-9620A94A311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B5DE3C6A-7BA2-E14F-A2B5-2EC163D41EEA}"/>
              </a:ext>
            </a:extLst>
          </p:cNvPr>
          <p:cNvSpPr/>
          <p:nvPr/>
        </p:nvSpPr>
        <p:spPr>
          <a:xfrm>
            <a:off x="323343" y="1303589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FEA6949-FCFC-CF4E-8869-8F7D5B6575F0}"/>
              </a:ext>
            </a:extLst>
          </p:cNvPr>
          <p:cNvGrpSpPr/>
          <p:nvPr/>
        </p:nvGrpSpPr>
        <p:grpSpPr>
          <a:xfrm>
            <a:off x="785527" y="1656883"/>
            <a:ext cx="702173" cy="369332"/>
            <a:chOff x="4489078" y="4509216"/>
            <a:chExt cx="702173" cy="369332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1119774-DB9A-A447-B816-B11CF9B2F73F}"/>
                </a:ext>
              </a:extLst>
            </p:cNvPr>
            <p:cNvSpPr txBox="1"/>
            <p:nvPr/>
          </p:nvSpPr>
          <p:spPr>
            <a:xfrm>
              <a:off x="4817431" y="4509216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6" name="Right Arrow 185">
              <a:extLst>
                <a:ext uri="{FF2B5EF4-FFF2-40B4-BE49-F238E27FC236}">
                  <a16:creationId xmlns:a16="http://schemas.microsoft.com/office/drawing/2014/main" id="{DE6C1B12-F4D5-244C-A09A-1F9FB5C5143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331F233-A31B-6F41-80CF-FDE2F55C2FD9}"/>
              </a:ext>
            </a:extLst>
          </p:cNvPr>
          <p:cNvSpPr/>
          <p:nvPr/>
        </p:nvSpPr>
        <p:spPr>
          <a:xfrm>
            <a:off x="122213" y="1664802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4F214E1-BF91-EB4C-905B-1FC6DA0D2FE2}"/>
              </a:ext>
            </a:extLst>
          </p:cNvPr>
          <p:cNvGrpSpPr/>
          <p:nvPr/>
        </p:nvGrpSpPr>
        <p:grpSpPr>
          <a:xfrm>
            <a:off x="785527" y="2009266"/>
            <a:ext cx="748661" cy="369332"/>
            <a:chOff x="4489078" y="4509216"/>
            <a:chExt cx="748661" cy="369332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75EB157-19CE-7B4C-BFFE-960329A5028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90" name="Right Arrow 189">
              <a:extLst>
                <a:ext uri="{FF2B5EF4-FFF2-40B4-BE49-F238E27FC236}">
                  <a16:creationId xmlns:a16="http://schemas.microsoft.com/office/drawing/2014/main" id="{150339D5-DFCF-864B-9773-782BDFCA2CB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F5A0CD0-A6A2-6D44-B9D9-36D61A0E410D}"/>
              </a:ext>
            </a:extLst>
          </p:cNvPr>
          <p:cNvSpPr/>
          <p:nvPr/>
        </p:nvSpPr>
        <p:spPr>
          <a:xfrm>
            <a:off x="336704" y="20171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2" name="Line Callout 1 (Border and Accent Bar) 191">
            <a:extLst>
              <a:ext uri="{FF2B5EF4-FFF2-40B4-BE49-F238E27FC236}">
                <a16:creationId xmlns:a16="http://schemas.microsoft.com/office/drawing/2014/main" id="{95B21A7A-B826-2146-A57F-28E6ABBE8F30}"/>
              </a:ext>
            </a:extLst>
          </p:cNvPr>
          <p:cNvSpPr/>
          <p:nvPr/>
        </p:nvSpPr>
        <p:spPr>
          <a:xfrm>
            <a:off x="2118866" y="1504649"/>
            <a:ext cx="1543237" cy="369332"/>
          </a:xfrm>
          <a:prstGeom prst="accentBorderCallout1">
            <a:avLst>
              <a:gd name="adj1" fmla="val 58486"/>
              <a:gd name="adj2" fmla="val -3884"/>
              <a:gd name="adj3" fmla="val 91737"/>
              <a:gd name="adj4" fmla="val -420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F686B89-70DE-AD41-BC8B-EED946C86F5D}"/>
              </a:ext>
            </a:extLst>
          </p:cNvPr>
          <p:cNvSpPr txBox="1"/>
          <p:nvPr/>
        </p:nvSpPr>
        <p:spPr>
          <a:xfrm>
            <a:off x="2371520" y="4260675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ADM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FE7A2692-BD04-164B-B92B-4F700D1D8C63}"/>
              </a:ext>
            </a:extLst>
          </p:cNvPr>
          <p:cNvGrpSpPr/>
          <p:nvPr/>
        </p:nvGrpSpPr>
        <p:grpSpPr>
          <a:xfrm>
            <a:off x="141925" y="2610265"/>
            <a:ext cx="3324999" cy="584775"/>
            <a:chOff x="7904101" y="494636"/>
            <a:chExt cx="3324999" cy="58477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3AA1CD4-45BE-5C42-80FD-F37B58F1242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7CB5309-AD83-8A46-827F-E460BA7CB9A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10A2542-83B6-5F47-BD80-33603A16C4C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7287DCF-CD7B-6D49-AE52-A7BFA701B54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9ECB22A-9F14-1D46-9C02-09913C98172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A7F2E46-B688-9642-ACE6-F7AAA517EE77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D174E43-6822-9941-A5A5-EC6744254750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FF59A5C-38E4-514B-82C9-37C772ACE4D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</a:t>
              </a:r>
              <a:endParaRPr lang="en-US" sz="3200" baseline="-25000" dirty="0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0E59EFCB-864D-6D49-8511-885F0AF4BA54}"/>
              </a:ext>
            </a:extLst>
          </p:cNvPr>
          <p:cNvSpPr txBox="1"/>
          <p:nvPr/>
        </p:nvSpPr>
        <p:spPr>
          <a:xfrm>
            <a:off x="115649" y="3566028"/>
            <a:ext cx="3206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 + (ACC) + (CY)         ACC, CY</a:t>
            </a:r>
            <a:endParaRPr lang="en-US" dirty="0"/>
          </a:p>
        </p:txBody>
      </p:sp>
      <p:sp>
        <p:nvSpPr>
          <p:cNvPr id="218" name="Right Arrow 217">
            <a:extLst>
              <a:ext uri="{FF2B5EF4-FFF2-40B4-BE49-F238E27FC236}">
                <a16:creationId xmlns:a16="http://schemas.microsoft.com/office/drawing/2014/main" id="{33D35083-9510-E64B-B0EC-E338F9AF5401}"/>
              </a:ext>
            </a:extLst>
          </p:cNvPr>
          <p:cNvSpPr/>
          <p:nvPr/>
        </p:nvSpPr>
        <p:spPr>
          <a:xfrm>
            <a:off x="1966630" y="367907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F3B4FA4-D890-DE48-8249-A7215406BD68}"/>
              </a:ext>
            </a:extLst>
          </p:cNvPr>
          <p:cNvSpPr txBox="1"/>
          <p:nvPr/>
        </p:nvSpPr>
        <p:spPr>
          <a:xfrm>
            <a:off x="4487537" y="3016955"/>
            <a:ext cx="1974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        ACC</a:t>
            </a:r>
            <a:endParaRPr lang="en-US" dirty="0"/>
          </a:p>
        </p:txBody>
      </p:sp>
      <p:sp>
        <p:nvSpPr>
          <p:cNvPr id="223" name="Right Arrow 222">
            <a:extLst>
              <a:ext uri="{FF2B5EF4-FFF2-40B4-BE49-F238E27FC236}">
                <a16:creationId xmlns:a16="http://schemas.microsoft.com/office/drawing/2014/main" id="{4FD28535-D0B1-C741-8D3B-3D826BB6ED6D}"/>
              </a:ext>
            </a:extLst>
          </p:cNvPr>
          <p:cNvSpPr/>
          <p:nvPr/>
        </p:nvSpPr>
        <p:spPr>
          <a:xfrm>
            <a:off x="5106955" y="31300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92C229E-D291-BE48-81ED-23C731B64161}"/>
              </a:ext>
            </a:extLst>
          </p:cNvPr>
          <p:cNvSpPr txBox="1"/>
          <p:nvPr/>
        </p:nvSpPr>
        <p:spPr>
          <a:xfrm>
            <a:off x="2355576" y="644472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RDM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9E45682-4895-CB48-838A-5940466F8061}"/>
              </a:ext>
            </a:extLst>
          </p:cNvPr>
          <p:cNvGrpSpPr/>
          <p:nvPr/>
        </p:nvGrpSpPr>
        <p:grpSpPr>
          <a:xfrm>
            <a:off x="125981" y="4794316"/>
            <a:ext cx="3324999" cy="584775"/>
            <a:chOff x="7904101" y="494636"/>
            <a:chExt cx="3324999" cy="584775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A23369EA-8C28-0C45-94AD-24CC4211D082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D57E07F-1565-3147-B3D0-EC4F1B8CD21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6D62D469-BE19-2643-AAD2-D7229EEDB8B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7E83C0AA-BE57-0947-9089-F68A66E7901E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73F1B7CC-C676-A449-BDF2-5D8FD8C65F8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A9F113DB-EF78-5044-B651-1537AF0B5E29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3F82B016-7F4C-6E4B-8153-18E77449008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DDA4758F-FD75-C341-81AE-90E99810315E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</a:t>
              </a:r>
              <a:endParaRPr lang="en-US" sz="3200" baseline="-25000" dirty="0"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BED0FA3F-1401-1F40-93D5-559976F63770}"/>
              </a:ext>
            </a:extLst>
          </p:cNvPr>
          <p:cNvSpPr txBox="1"/>
          <p:nvPr/>
        </p:nvSpPr>
        <p:spPr>
          <a:xfrm>
            <a:off x="1353293" y="5757656"/>
            <a:ext cx="20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(M)	 ACC</a:t>
            </a:r>
            <a:endParaRPr lang="en-US" dirty="0"/>
          </a:p>
        </p:txBody>
      </p:sp>
      <p:sp>
        <p:nvSpPr>
          <p:cNvPr id="236" name="Right Arrow 235">
            <a:extLst>
              <a:ext uri="{FF2B5EF4-FFF2-40B4-BE49-F238E27FC236}">
                <a16:creationId xmlns:a16="http://schemas.microsoft.com/office/drawing/2014/main" id="{7CA11C63-F90E-CE45-8201-BD6A4285943B}"/>
              </a:ext>
            </a:extLst>
          </p:cNvPr>
          <p:cNvSpPr/>
          <p:nvPr/>
        </p:nvSpPr>
        <p:spPr>
          <a:xfrm>
            <a:off x="1950686" y="58631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941F8A6D-8071-5A45-8DC3-DD79C356E1CE}"/>
              </a:ext>
            </a:extLst>
          </p:cNvPr>
          <p:cNvSpPr txBox="1"/>
          <p:nvPr/>
        </p:nvSpPr>
        <p:spPr>
          <a:xfrm>
            <a:off x="6356121" y="639760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RDR</a:t>
            </a: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DCBEFF4-3C43-594B-8D58-2A5E86ED6858}"/>
              </a:ext>
            </a:extLst>
          </p:cNvPr>
          <p:cNvGrpSpPr/>
          <p:nvPr/>
        </p:nvGrpSpPr>
        <p:grpSpPr>
          <a:xfrm>
            <a:off x="3987126" y="3700694"/>
            <a:ext cx="3324999" cy="584775"/>
            <a:chOff x="7904101" y="494636"/>
            <a:chExt cx="3324999" cy="584775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0B9A777A-5AF8-B940-AEF5-57C53C313A0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57924625-34B5-FD4D-ACCA-B84A60BB2084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B69411B1-F8C1-6648-A8C9-B620D9C4AD63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BEB8674-59CE-6944-BAD4-26DD609099C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19BCA30-7843-B042-9D88-603E3D93B6E1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31DF298-C1D4-7541-AC32-3EDA2033AA4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86E84BA-7DC4-9241-86E4-660678E416C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300FD4AB-2988-2B4C-B99A-7E72067FFCD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</a:t>
              </a:r>
              <a:endParaRPr lang="en-US" sz="3200" baseline="-250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CDA08B61-F243-0844-9679-FA645F0C9A67}"/>
              </a:ext>
            </a:extLst>
          </p:cNvPr>
          <p:cNvSpPr txBox="1"/>
          <p:nvPr/>
        </p:nvSpPr>
        <p:spPr>
          <a:xfrm>
            <a:off x="3943247" y="4370545"/>
            <a:ext cx="3804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 (ROM input lines) 	       ACC</a:t>
            </a:r>
            <a:endParaRPr lang="en-US" dirty="0"/>
          </a:p>
        </p:txBody>
      </p:sp>
      <p:sp>
        <p:nvSpPr>
          <p:cNvPr id="248" name="Right Arrow 247">
            <a:extLst>
              <a:ext uri="{FF2B5EF4-FFF2-40B4-BE49-F238E27FC236}">
                <a16:creationId xmlns:a16="http://schemas.microsoft.com/office/drawing/2014/main" id="{FDF02A8C-B86A-904F-BA87-4D16F734131C}"/>
              </a:ext>
            </a:extLst>
          </p:cNvPr>
          <p:cNvSpPr/>
          <p:nvPr/>
        </p:nvSpPr>
        <p:spPr>
          <a:xfrm>
            <a:off x="5812509" y="4476017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E8D6B5E-FEE0-3248-B8A2-C3E9AA21DC9E}"/>
              </a:ext>
            </a:extLst>
          </p:cNvPr>
          <p:cNvSpPr txBox="1"/>
          <p:nvPr/>
        </p:nvSpPr>
        <p:spPr>
          <a:xfrm>
            <a:off x="4083340" y="5036612"/>
            <a:ext cx="346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3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2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O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1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 I</a:t>
            </a:r>
            <a:r>
              <a:rPr lang="en-GB" b="1" i="0" u="none" strike="noStrike" baseline="-25000" dirty="0">
                <a:solidFill>
                  <a:srgbClr val="333333"/>
                </a:solidFill>
                <a:effectLst/>
              </a:rPr>
              <a:t>0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              (ACC)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1  X  X  0  1         1 (1 or 0) (1 or 0) 0</a:t>
            </a:r>
            <a:br>
              <a:rPr lang="en-GB" dirty="0"/>
            </a:b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ROM </a:t>
            </a:r>
            <a:r>
              <a:rPr lang="en-GB" b="1" dirty="0">
                <a:solidFill>
                  <a:srgbClr val="333333"/>
                </a:solidFill>
              </a:rPr>
              <a:t>pins</a:t>
            </a:r>
            <a:r>
              <a:rPr lang="en-GB" b="1" i="0" u="none" strike="noStrike" dirty="0">
                <a:solidFill>
                  <a:srgbClr val="333333"/>
                </a:solidFill>
                <a:effectLst/>
              </a:rPr>
              <a:t>           </a:t>
            </a:r>
            <a:endParaRPr lang="en-US" dirty="0"/>
          </a:p>
        </p:txBody>
      </p: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9614B566-206B-8A4D-9BFD-BE8759A2D127}"/>
              </a:ext>
            </a:extLst>
          </p:cNvPr>
          <p:cNvCxnSpPr>
            <a:cxnSpLocks/>
          </p:cNvCxnSpPr>
          <p:nvPr/>
        </p:nvCxnSpPr>
        <p:spPr>
          <a:xfrm flipH="1">
            <a:off x="0" y="4735529"/>
            <a:ext cx="3826116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ight Arrow 254">
            <a:extLst>
              <a:ext uri="{FF2B5EF4-FFF2-40B4-BE49-F238E27FC236}">
                <a16:creationId xmlns:a16="http://schemas.microsoft.com/office/drawing/2014/main" id="{2E229195-37D8-BF41-A4B7-511EFD57F2B2}"/>
              </a:ext>
            </a:extLst>
          </p:cNvPr>
          <p:cNvSpPr/>
          <p:nvPr/>
        </p:nvSpPr>
        <p:spPr>
          <a:xfrm>
            <a:off x="5306578" y="543340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1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3250"/>
            <a:ext cx="4494952" cy="3282113"/>
            <a:chOff x="7904101" y="-13250"/>
            <a:chExt cx="4494952" cy="328211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Character 0</a:t>
              </a:r>
            </a:p>
            <a:p>
              <a:r>
                <a:rPr lang="en-US" dirty="0"/>
                <a:t>001 for Character 1 </a:t>
              </a:r>
            </a:p>
            <a:p>
              <a:r>
                <a:rPr lang="en-US" dirty="0"/>
                <a:t>010 for Character 2</a:t>
              </a:r>
            </a:p>
            <a:p>
              <a:r>
                <a:rPr lang="en-US" dirty="0"/>
                <a:t>011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S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816320" y="-13250"/>
              <a:ext cx="1412777" cy="49678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2054935" y="2947427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865593" y="293432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865593" y="333519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865593" y="372895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518708" y="48706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637100" y="49837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371972" y="49076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180C112-0B3C-6E4B-847C-357EEBF3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6" y="253989"/>
            <a:ext cx="3429000" cy="4953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56AA85-4D2F-ED49-8D7C-E487F313922F}"/>
              </a:ext>
            </a:extLst>
          </p:cNvPr>
          <p:cNvSpPr txBox="1"/>
          <p:nvPr/>
        </p:nvSpPr>
        <p:spPr>
          <a:xfrm>
            <a:off x="3048000" y="3209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(ACC) --&gt; MS0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4FB9AD-420E-3E45-8D8E-570CDF153468}"/>
              </a:ext>
            </a:extLst>
          </p:cNvPr>
          <p:cNvSpPr txBox="1"/>
          <p:nvPr/>
        </p:nvSpPr>
        <p:spPr>
          <a:xfrm>
            <a:off x="2954744" y="4006751"/>
            <a:ext cx="1550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ACC)       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F929CE-F2C8-0B4B-91C9-D6BC1765944A}"/>
              </a:ext>
            </a:extLst>
          </p:cNvPr>
          <p:cNvSpPr/>
          <p:nvPr/>
        </p:nvSpPr>
        <p:spPr>
          <a:xfrm>
            <a:off x="3615888" y="412654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09" y="6322640"/>
            <a:ext cx="1651000" cy="508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A367CFE-2B76-FA4C-96FD-5331A3755F1D}"/>
              </a:ext>
            </a:extLst>
          </p:cNvPr>
          <p:cNvSpPr txBox="1"/>
          <p:nvPr/>
        </p:nvSpPr>
        <p:spPr>
          <a:xfrm>
            <a:off x="2939840" y="6693452"/>
            <a:ext cx="620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(RRRR) --&gt; 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2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275601" y="280942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Multi-digit Addition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210FC1C-9BDA-EB42-9214-18CA36A1ECF6}"/>
              </a:ext>
            </a:extLst>
          </p:cNvPr>
          <p:cNvSpPr txBox="1"/>
          <p:nvPr/>
        </p:nvSpPr>
        <p:spPr>
          <a:xfrm>
            <a:off x="7488593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3</a:t>
            </a:r>
            <a:endParaRPr lang="en-GB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9F3DB70-CF79-B841-B7D2-CFFF4310B2A7}"/>
              </a:ext>
            </a:extLst>
          </p:cNvPr>
          <p:cNvSpPr txBox="1"/>
          <p:nvPr/>
        </p:nvSpPr>
        <p:spPr>
          <a:xfrm>
            <a:off x="7488593" y="814252"/>
            <a:ext cx="3540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6	9	F	2      +</a:t>
            </a:r>
          </a:p>
          <a:p>
            <a:pPr marL="342900" indent="-342900">
              <a:buAutoNum type="arabicPlain" startAt="6"/>
            </a:pPr>
            <a:endParaRPr lang="en-GB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1474478-FF34-B346-9111-55BF6DF2C8DE}"/>
              </a:ext>
            </a:extLst>
          </p:cNvPr>
          <p:cNvCxnSpPr>
            <a:cxnSpLocks/>
          </p:cNvCxnSpPr>
          <p:nvPr/>
        </p:nvCxnSpPr>
        <p:spPr>
          <a:xfrm>
            <a:off x="7517777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EAD494-6636-EC4B-B4FD-221005F62B12}"/>
              </a:ext>
            </a:extLst>
          </p:cNvPr>
          <p:cNvCxnSpPr>
            <a:cxnSpLocks/>
          </p:cNvCxnSpPr>
          <p:nvPr/>
        </p:nvCxnSpPr>
        <p:spPr>
          <a:xfrm>
            <a:off x="8426773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5BD350-0BAF-9E45-9423-839E48EF0A39}"/>
              </a:ext>
            </a:extLst>
          </p:cNvPr>
          <p:cNvCxnSpPr>
            <a:cxnSpLocks/>
          </p:cNvCxnSpPr>
          <p:nvPr/>
        </p:nvCxnSpPr>
        <p:spPr>
          <a:xfrm>
            <a:off x="9335769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A78DB02-6966-E149-824A-E746C3A754AE}"/>
              </a:ext>
            </a:extLst>
          </p:cNvPr>
          <p:cNvCxnSpPr>
            <a:cxnSpLocks/>
          </p:cNvCxnSpPr>
          <p:nvPr/>
        </p:nvCxnSpPr>
        <p:spPr>
          <a:xfrm>
            <a:off x="10244764" y="1271944"/>
            <a:ext cx="232813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F785A2-145F-BA49-8A33-EB9070B0478C}"/>
              </a:ext>
            </a:extLst>
          </p:cNvPr>
          <p:cNvSpPr txBox="1"/>
          <p:nvPr/>
        </p:nvSpPr>
        <p:spPr>
          <a:xfrm>
            <a:off x="9568582" y="2040395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C591D3-8573-7B43-972A-4E6D6F54C488}"/>
              </a:ext>
            </a:extLst>
          </p:cNvPr>
          <p:cNvSpPr txBox="1"/>
          <p:nvPr/>
        </p:nvSpPr>
        <p:spPr>
          <a:xfrm>
            <a:off x="8594091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615A2D-EE5A-784F-8198-7750C4A1AD03}"/>
              </a:ext>
            </a:extLst>
          </p:cNvPr>
          <p:cNvSpPr txBox="1"/>
          <p:nvPr/>
        </p:nvSpPr>
        <p:spPr>
          <a:xfrm>
            <a:off x="7685095" y="2036526"/>
            <a:ext cx="741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Carry =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4C534C-F0EC-D140-A4EA-D5503EB416C1}"/>
              </a:ext>
            </a:extLst>
          </p:cNvPr>
          <p:cNvSpPr txBox="1"/>
          <p:nvPr/>
        </p:nvSpPr>
        <p:spPr>
          <a:xfrm>
            <a:off x="7490616" y="1460957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</a:t>
            </a:r>
            <a:endParaRPr lang="en-GB" dirty="0">
              <a:effectLst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FC56D1C-7EFE-9A44-AF4E-34C61C84847A}"/>
              </a:ext>
            </a:extLst>
          </p:cNvPr>
          <p:cNvSpPr txBox="1"/>
          <p:nvPr/>
        </p:nvSpPr>
        <p:spPr>
          <a:xfrm>
            <a:off x="8404849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2</a:t>
            </a:r>
            <a:endParaRPr lang="en-GB" dirty="0">
              <a:effectLst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183EFA5-6B92-BA4E-BF8B-65F34D9E5F0C}"/>
              </a:ext>
            </a:extLst>
          </p:cNvPr>
          <p:cNvSpPr txBox="1"/>
          <p:nvPr/>
        </p:nvSpPr>
        <p:spPr>
          <a:xfrm>
            <a:off x="9314817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0</a:t>
            </a:r>
            <a:endParaRPr lang="en-GB" dirty="0">
              <a:effectLst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A64D774-F5AE-B345-8C60-23362CF5166B}"/>
              </a:ext>
            </a:extLst>
          </p:cNvPr>
          <p:cNvSpPr txBox="1"/>
          <p:nvPr/>
        </p:nvSpPr>
        <p:spPr>
          <a:xfrm>
            <a:off x="10224785" y="1460209"/>
            <a:ext cx="306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E</a:t>
            </a:r>
            <a:endParaRPr lang="en-GB" dirty="0">
              <a:effectLst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454709D-4E7A-8A4F-B30C-559C530EAB95}"/>
              </a:ext>
            </a:extLst>
          </p:cNvPr>
          <p:cNvCxnSpPr>
            <a:cxnSpLocks/>
            <a:stCxn id="92" idx="2"/>
            <a:endCxn id="94" idx="0"/>
          </p:cNvCxnSpPr>
          <p:nvPr/>
        </p:nvCxnSpPr>
        <p:spPr>
          <a:xfrm rot="5400000" flipH="1">
            <a:off x="9172946" y="624408"/>
            <a:ext cx="1483047" cy="927221"/>
          </a:xfrm>
          <a:prstGeom prst="bentConnector5">
            <a:avLst>
              <a:gd name="adj1" fmla="val -15414"/>
              <a:gd name="adj2" fmla="val 51202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EE29BA-99E7-5D42-8AD0-A1790B6DBADA}"/>
              </a:ext>
            </a:extLst>
          </p:cNvPr>
          <p:cNvSpPr txBox="1"/>
          <p:nvPr/>
        </p:nvSpPr>
        <p:spPr>
          <a:xfrm>
            <a:off x="8402825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8</a:t>
            </a:r>
            <a:endParaRPr lang="en-GB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1E7E28-95AC-8743-8DC5-21290FF7C38D}"/>
              </a:ext>
            </a:extLst>
          </p:cNvPr>
          <p:cNvSpPr txBox="1"/>
          <p:nvPr/>
        </p:nvSpPr>
        <p:spPr>
          <a:xfrm>
            <a:off x="9319861" y="346494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1</a:t>
            </a:r>
            <a:endParaRPr lang="en-GB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84B4BE-C457-EB4B-BF27-DEDB30ABEBD8}"/>
              </a:ext>
            </a:extLst>
          </p:cNvPr>
          <p:cNvSpPr txBox="1"/>
          <p:nvPr/>
        </p:nvSpPr>
        <p:spPr>
          <a:xfrm>
            <a:off x="10231262" y="350269"/>
            <a:ext cx="26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</a:rPr>
              <a:t>C</a:t>
            </a:r>
            <a:endParaRPr lang="en-GB" dirty="0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A7CF37B-7266-9141-BD7E-4479ADE65630}"/>
              </a:ext>
            </a:extLst>
          </p:cNvPr>
          <p:cNvCxnSpPr>
            <a:cxnSpLocks/>
            <a:stCxn id="91" idx="2"/>
            <a:endCxn id="93" idx="0"/>
          </p:cNvCxnSpPr>
          <p:nvPr/>
        </p:nvCxnSpPr>
        <p:spPr>
          <a:xfrm rot="5400000" flipH="1">
            <a:off x="8259444" y="620874"/>
            <a:ext cx="1483047" cy="934289"/>
          </a:xfrm>
          <a:prstGeom prst="bentConnector5">
            <a:avLst>
              <a:gd name="adj1" fmla="val -15414"/>
              <a:gd name="adj2" fmla="val 51193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86E2B08-4261-EA49-9EDC-9ABC87F9D9B0}"/>
              </a:ext>
            </a:extLst>
          </p:cNvPr>
          <p:cNvCxnSpPr>
            <a:cxnSpLocks/>
            <a:stCxn id="90" idx="2"/>
            <a:endCxn id="79" idx="0"/>
          </p:cNvCxnSpPr>
          <p:nvPr/>
        </p:nvCxnSpPr>
        <p:spPr>
          <a:xfrm rot="5400000" flipH="1">
            <a:off x="7347344" y="618742"/>
            <a:ext cx="1483047" cy="938553"/>
          </a:xfrm>
          <a:prstGeom prst="bentConnector5">
            <a:avLst>
              <a:gd name="adj1" fmla="val -15414"/>
              <a:gd name="adj2" fmla="val 51188"/>
              <a:gd name="adj3" fmla="val 11541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F16C018-8A79-7F40-B72F-0EC8431A2451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39FAC87-9DAA-3A4B-AE30-E1BA89092195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19C84B-A03A-BB4D-AD86-35A8C3464C48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61816C-47BE-8C41-A843-11D62ED9BC2D}"/>
              </a:ext>
            </a:extLst>
          </p:cNvPr>
          <p:cNvSpPr txBox="1">
            <a:spLocks noChangeAspect="1"/>
          </p:cNvSpPr>
          <p:nvPr/>
        </p:nvSpPr>
        <p:spPr>
          <a:xfrm>
            <a:off x="135016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7B7AA-9AC1-8D4A-8576-D1E03EE34ED7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49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77F4CA6-B596-4046-AC48-2C2A3F88D5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285676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E4E77E-09D4-6C42-A15C-1E32713F5466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22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E42D53A-02CB-4246-9725-74225E148ECF}"/>
              </a:ext>
            </a:extLst>
          </p:cNvPr>
          <p:cNvSpPr txBox="1">
            <a:spLocks noChangeAspect="1"/>
          </p:cNvSpPr>
          <p:nvPr/>
        </p:nvSpPr>
        <p:spPr>
          <a:xfrm>
            <a:off x="1731628" y="358233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8C0097C-9CCA-DD42-8EA2-DDA2E2F7BFB6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49411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7F46E27-5B09-2E40-82B9-69360A6D692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285544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009543A-F714-664E-944E-DD56A75028E8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2196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983EFF1-0E4D-4941-A55C-3F9F38AFB930}"/>
              </a:ext>
            </a:extLst>
          </p:cNvPr>
          <p:cNvSpPr txBox="1">
            <a:spLocks noChangeAspect="1"/>
          </p:cNvSpPr>
          <p:nvPr/>
        </p:nvSpPr>
        <p:spPr>
          <a:xfrm>
            <a:off x="2117811" y="358100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81DA292-E598-8B4F-BE85-5981AED3A0F6}"/>
              </a:ext>
            </a:extLst>
          </p:cNvPr>
          <p:cNvSpPr txBox="1"/>
          <p:nvPr/>
        </p:nvSpPr>
        <p:spPr>
          <a:xfrm>
            <a:off x="158082" y="249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79F2E54-D6A1-1849-A531-87393FA448C2}"/>
              </a:ext>
            </a:extLst>
          </p:cNvPr>
          <p:cNvSpPr txBox="1"/>
          <p:nvPr/>
        </p:nvSpPr>
        <p:spPr>
          <a:xfrm>
            <a:off x="157725" y="285411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154D850-BB16-2A46-AA06-CA6D67616CC3}"/>
              </a:ext>
            </a:extLst>
          </p:cNvPr>
          <p:cNvSpPr txBox="1"/>
          <p:nvPr/>
        </p:nvSpPr>
        <p:spPr>
          <a:xfrm>
            <a:off x="157725" y="322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41F6533-1A48-B249-AF68-6E3F7277F170}"/>
              </a:ext>
            </a:extLst>
          </p:cNvPr>
          <p:cNvSpPr txBox="1"/>
          <p:nvPr/>
        </p:nvSpPr>
        <p:spPr>
          <a:xfrm>
            <a:off x="161975" y="358344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99EB421-0391-DF45-A841-78A52BCC4B38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4965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3EC9-8DA2-5943-B5B0-25238CC1A3F1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28579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485BEF4-EDC4-F743-B8A2-AD43945DAAA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2221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484097A-574B-5745-9AD8-7395F00E3E34}"/>
              </a:ext>
            </a:extLst>
          </p:cNvPr>
          <p:cNvSpPr txBox="1">
            <a:spLocks noChangeAspect="1"/>
          </p:cNvSpPr>
          <p:nvPr/>
        </p:nvSpPr>
        <p:spPr>
          <a:xfrm>
            <a:off x="2478965" y="35834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73541C8-B69E-F443-9524-FB279F5DFF97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4CDC5E1-70B8-4747-8710-1BC3C3F29AB0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E9EE7F4-BB9C-7944-8985-45B6D1C23BEE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E64A320-67FB-AE45-A691-6243869ADB62}"/>
              </a:ext>
            </a:extLst>
          </p:cNvPr>
          <p:cNvSpPr txBox="1">
            <a:spLocks noChangeAspect="1"/>
          </p:cNvSpPr>
          <p:nvPr/>
        </p:nvSpPr>
        <p:spPr>
          <a:xfrm>
            <a:off x="283778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A553352-FF84-9C40-BB38-AAE7A45427C7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49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5C6B3F-CFA3-5C43-AADE-4B7715A43F5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286047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605C23-4E58-1844-89E3-ACE863C4AAF2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22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490C10E-BEBD-194B-BB19-1704D312C306}"/>
              </a:ext>
            </a:extLst>
          </p:cNvPr>
          <p:cNvSpPr txBox="1">
            <a:spLocks noChangeAspect="1"/>
          </p:cNvSpPr>
          <p:nvPr/>
        </p:nvSpPr>
        <p:spPr>
          <a:xfrm>
            <a:off x="3219243" y="358603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55F9A4-FEA1-CB42-8563-6B1DC6F9B6B7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49781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DD06C9-E97C-0A46-8A87-310575893690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285914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523EA10-B0FE-274D-9697-AF88A25587BA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2233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A869D7B-E557-354F-B6B3-67928E307DE9}"/>
              </a:ext>
            </a:extLst>
          </p:cNvPr>
          <p:cNvSpPr txBox="1">
            <a:spLocks noChangeAspect="1"/>
          </p:cNvSpPr>
          <p:nvPr/>
        </p:nvSpPr>
        <p:spPr>
          <a:xfrm>
            <a:off x="3605426" y="358470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7595E7A-7345-9244-AD5C-D8E59AC19A75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A77C4C2-70F7-1641-ADC8-EE3CE7DA6297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658A643-9FC2-4541-8CE2-6B6574614E3F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52A770-9CFC-B34E-BB35-26DF22E8B139}"/>
              </a:ext>
            </a:extLst>
          </p:cNvPr>
          <p:cNvSpPr txBox="1">
            <a:spLocks noChangeAspect="1"/>
          </p:cNvSpPr>
          <p:nvPr/>
        </p:nvSpPr>
        <p:spPr>
          <a:xfrm>
            <a:off x="3966580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EE9F49-7E7F-2E4D-B923-AD1234255BA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AC3619-9085-2C4A-ADA2-A6B2A34BB33E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2BEE9B-DAE9-BE47-8F75-BD029EAD6A57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A9ACC0A-121D-674F-AF61-45FD96E6B532}"/>
              </a:ext>
            </a:extLst>
          </p:cNvPr>
          <p:cNvSpPr txBox="1">
            <a:spLocks noChangeAspect="1"/>
          </p:cNvSpPr>
          <p:nvPr/>
        </p:nvSpPr>
        <p:spPr>
          <a:xfrm>
            <a:off x="433543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422FAA6-FED3-7641-B10E-CB6392FD3E6A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50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2737C8-BDE5-E14D-B967-BB6A9419D76B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286161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7E95942-1286-7B48-A3FF-AAE9DFD55797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22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12A02FA-B75C-9143-959E-228F09C57F71}"/>
              </a:ext>
            </a:extLst>
          </p:cNvPr>
          <p:cNvSpPr txBox="1">
            <a:spLocks noChangeAspect="1"/>
          </p:cNvSpPr>
          <p:nvPr/>
        </p:nvSpPr>
        <p:spPr>
          <a:xfrm>
            <a:off x="4716892" y="358718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BA81777-46D9-B342-8405-E98C6D04CC0D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49896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489CC2-0A98-FD47-9E26-67703D75B79F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286029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C50F637-1BF2-0C4E-AE84-8597528F15FC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2245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E2F96D-2DEA-BB42-8D1B-B6C3B66C7EA2}"/>
              </a:ext>
            </a:extLst>
          </p:cNvPr>
          <p:cNvSpPr txBox="1">
            <a:spLocks noChangeAspect="1"/>
          </p:cNvSpPr>
          <p:nvPr/>
        </p:nvSpPr>
        <p:spPr>
          <a:xfrm>
            <a:off x="5103075" y="358585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530453C-C5F6-0D47-8A36-D043F94130CC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501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FDBD82-E4BF-1141-A250-47DB2ADF536B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2862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1A31F95-C7E6-9841-957F-A5D2A248C7D8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227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7C2FE11-FE20-934E-8178-0448AFF3C733}"/>
              </a:ext>
            </a:extLst>
          </p:cNvPr>
          <p:cNvSpPr txBox="1">
            <a:spLocks noChangeAspect="1"/>
          </p:cNvSpPr>
          <p:nvPr/>
        </p:nvSpPr>
        <p:spPr>
          <a:xfrm>
            <a:off x="5464229" y="3588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068CC92-1417-5F49-8367-08BFE0A646A4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0E972-F4C2-B545-A6FD-F00288DA0CAE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514331E-0AF0-D04A-A4C0-149EC0DD1FA8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1412890-CB45-0045-9594-33B37F3E2009}"/>
              </a:ext>
            </a:extLst>
          </p:cNvPr>
          <p:cNvSpPr txBox="1">
            <a:spLocks noChangeAspect="1"/>
          </p:cNvSpPr>
          <p:nvPr/>
        </p:nvSpPr>
        <p:spPr>
          <a:xfrm>
            <a:off x="582304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05F8D5D-F6A2-D248-8109-91380DBD5D75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50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85BAE5D-6B87-A04F-BE63-D106FA8EA10A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286531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21CE25-E945-FD42-A130-F3D93F3A840D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22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5C15018-45D8-AE44-9A37-12E03BE0C6DB}"/>
              </a:ext>
            </a:extLst>
          </p:cNvPr>
          <p:cNvSpPr txBox="1">
            <a:spLocks noChangeAspect="1"/>
          </p:cNvSpPr>
          <p:nvPr/>
        </p:nvSpPr>
        <p:spPr>
          <a:xfrm>
            <a:off x="6204507" y="359088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42E4513-E63A-D54E-88B7-A86CA028C75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5026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B034D-4D2E-DC42-A44B-B1778A011D8C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286399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21DAB05-50F4-C44C-9B6D-A28C8675941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2282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A2D0BF1-2310-8745-947B-55A212E6E492}"/>
              </a:ext>
            </a:extLst>
          </p:cNvPr>
          <p:cNvSpPr txBox="1">
            <a:spLocks noChangeAspect="1"/>
          </p:cNvSpPr>
          <p:nvPr/>
        </p:nvSpPr>
        <p:spPr>
          <a:xfrm>
            <a:off x="6590690" y="358955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F29E228-EAD7-6041-A576-A0733D2034AD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5051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B60A349-4AED-5042-896B-FC9F50E4067E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28664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FD7275A-4AF6-C446-A1CC-704D4B454E96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23070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0EA712E-03FD-F246-A356-48985E47BB84}"/>
              </a:ext>
            </a:extLst>
          </p:cNvPr>
          <p:cNvSpPr txBox="1">
            <a:spLocks noChangeAspect="1"/>
          </p:cNvSpPr>
          <p:nvPr/>
        </p:nvSpPr>
        <p:spPr>
          <a:xfrm>
            <a:off x="6951844" y="359202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2A130C5-65AD-434F-9336-1EB54A5E4762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A327A10-E2A0-A845-A5EC-CA2C51B27BF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62DA1E7-A5C6-9545-94EC-48EA1B550D21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F755A7B7-9603-5844-ADE9-51BFA3A710A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50588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E62D38-245F-E44E-8B35-BF38CC963DD9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23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45DF460-FACE-7D46-B0BD-8264B0EA985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359277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CF8400D7-01D4-D44A-BE7B-7FEC64A9FA67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50456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40462A3-1BE6-AB4C-AA2C-E0F43FD34BFA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2301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5A94A02-2ED1-E148-902F-A6690D05EBE6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359145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4A1ECE-6311-FE44-9F39-67C1D02D74DF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50703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A34BC5F-117E-864A-AE6E-8245AC79D871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23259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0D7EFF5-9D47-A84A-85AB-91B250B96F2E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359392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824A005-22F9-734B-87D7-A2977646B1CF}"/>
              </a:ext>
            </a:extLst>
          </p:cNvPr>
          <p:cNvSpPr txBox="1"/>
          <p:nvPr/>
        </p:nvSpPr>
        <p:spPr>
          <a:xfrm>
            <a:off x="7186008" y="42041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15" name="Double Brace 214">
            <a:extLst>
              <a:ext uri="{FF2B5EF4-FFF2-40B4-BE49-F238E27FC236}">
                <a16:creationId xmlns:a16="http://schemas.microsoft.com/office/drawing/2014/main" id="{F83FC293-1F55-FE41-8C9C-73E44B3037F3}"/>
              </a:ext>
            </a:extLst>
          </p:cNvPr>
          <p:cNvSpPr/>
          <p:nvPr/>
        </p:nvSpPr>
        <p:spPr>
          <a:xfrm rot="16200000">
            <a:off x="7366485" y="283779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E228F00-9C8A-DB4F-9EF6-43EC7113CC7F}"/>
              </a:ext>
            </a:extLst>
          </p:cNvPr>
          <p:cNvSpPr txBox="1">
            <a:spLocks noChangeAspect="1"/>
          </p:cNvSpPr>
          <p:nvPr/>
        </p:nvSpPr>
        <p:spPr>
          <a:xfrm>
            <a:off x="731299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901A9D5-09EA-6543-9849-5F9641C711FF}"/>
              </a:ext>
            </a:extLst>
          </p:cNvPr>
          <p:cNvSpPr txBox="1">
            <a:spLocks noChangeAspect="1"/>
          </p:cNvSpPr>
          <p:nvPr/>
        </p:nvSpPr>
        <p:spPr>
          <a:xfrm>
            <a:off x="7694458" y="286721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9970578-5B9A-BC4F-B9CC-BDB9068C99C1}"/>
              </a:ext>
            </a:extLst>
          </p:cNvPr>
          <p:cNvSpPr txBox="1">
            <a:spLocks noChangeAspect="1"/>
          </p:cNvSpPr>
          <p:nvPr/>
        </p:nvSpPr>
        <p:spPr>
          <a:xfrm>
            <a:off x="8080641" y="286588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E64B480-6ADD-724F-99A8-4DC02849729B}"/>
              </a:ext>
            </a:extLst>
          </p:cNvPr>
          <p:cNvSpPr txBox="1">
            <a:spLocks noChangeAspect="1"/>
          </p:cNvSpPr>
          <p:nvPr/>
        </p:nvSpPr>
        <p:spPr>
          <a:xfrm>
            <a:off x="8441795" y="286836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D31CAF-9547-1A44-B97B-28DEA0D28234}"/>
              </a:ext>
            </a:extLst>
          </p:cNvPr>
          <p:cNvSpPr txBox="1"/>
          <p:nvPr/>
        </p:nvSpPr>
        <p:spPr>
          <a:xfrm>
            <a:off x="1357949" y="250143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A752FB2-B3BA-2A43-83F0-46147D4FDC8D}"/>
              </a:ext>
            </a:extLst>
          </p:cNvPr>
          <p:cNvSpPr txBox="1"/>
          <p:nvPr/>
        </p:nvSpPr>
        <p:spPr>
          <a:xfrm>
            <a:off x="1350168" y="285042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     F     9     6    0     0     0     0     0     0     0     0     0    0      0    0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0263CB1-1851-B74C-BE83-36535C69B2D2}"/>
              </a:ext>
            </a:extLst>
          </p:cNvPr>
          <p:cNvSpPr txBox="1"/>
          <p:nvPr/>
        </p:nvSpPr>
        <p:spPr>
          <a:xfrm>
            <a:off x="1686681" y="2097066"/>
            <a:ext cx="324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before addition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D2D383E7-C852-7F45-A317-C2A845C32181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AF6BBCF-BF15-B94A-B267-FCA75AA5EC67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8F507F5A-5934-1C41-8CAD-3545F14E3892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CF351D98-B6D7-9945-8DD0-C1BB65C0A343}"/>
              </a:ext>
            </a:extLst>
          </p:cNvPr>
          <p:cNvSpPr txBox="1">
            <a:spLocks noChangeAspect="1"/>
          </p:cNvSpPr>
          <p:nvPr/>
        </p:nvSpPr>
        <p:spPr>
          <a:xfrm>
            <a:off x="132528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8D94CB9-B3E3-D74E-AE68-BE5E38ED004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478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B5FC244-6DC8-FF46-A19E-D17123FB22AE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14132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5A23080E-5514-8044-9948-D55014BFC2F3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50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825D71A-DFA7-5240-AA69-CAF8094600A5}"/>
              </a:ext>
            </a:extLst>
          </p:cNvPr>
          <p:cNvSpPr txBox="1">
            <a:spLocks noChangeAspect="1"/>
          </p:cNvSpPr>
          <p:nvPr/>
        </p:nvSpPr>
        <p:spPr>
          <a:xfrm>
            <a:off x="1706748" y="586689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76F8CCF3-98B2-B04B-A1EB-C1B8915AA322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477867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9D0427C-4A23-E24B-9E94-FAB0D19A9DEC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14000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BE05DFC-D00B-FD47-B2AC-093ED4D133D3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50423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6555D-1661-EB4B-A000-055B4ACBDB28}"/>
              </a:ext>
            </a:extLst>
          </p:cNvPr>
          <p:cNvSpPr txBox="1">
            <a:spLocks noChangeAspect="1"/>
          </p:cNvSpPr>
          <p:nvPr/>
        </p:nvSpPr>
        <p:spPr>
          <a:xfrm>
            <a:off x="2092931" y="586556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445FABC-841E-BD44-9C07-92850E8F9F77}"/>
              </a:ext>
            </a:extLst>
          </p:cNvPr>
          <p:cNvSpPr txBox="1"/>
          <p:nvPr/>
        </p:nvSpPr>
        <p:spPr>
          <a:xfrm>
            <a:off x="133202" y="477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F1AAF6A-0000-B842-84C2-1CEB078BCA07}"/>
              </a:ext>
            </a:extLst>
          </p:cNvPr>
          <p:cNvSpPr txBox="1"/>
          <p:nvPr/>
        </p:nvSpPr>
        <p:spPr>
          <a:xfrm>
            <a:off x="132845" y="5138675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D36D802-2BC2-374E-91CB-D169804EFCD9}"/>
              </a:ext>
            </a:extLst>
          </p:cNvPr>
          <p:cNvSpPr txBox="1"/>
          <p:nvPr/>
        </p:nvSpPr>
        <p:spPr>
          <a:xfrm>
            <a:off x="132845" y="550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AA1038F-6AD3-2842-B0C1-8FEB3260096E}"/>
              </a:ext>
            </a:extLst>
          </p:cNvPr>
          <p:cNvSpPr txBox="1"/>
          <p:nvPr/>
        </p:nvSpPr>
        <p:spPr>
          <a:xfrm>
            <a:off x="137095" y="5868007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BF4B16C-8584-B345-B39B-1CC8A9F6D59C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47811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9C87063-44A9-F145-9190-0C9C6CB5F87A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1424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884C69A-B544-5647-B4D3-B419472047AD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5067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CCB4730-634F-F240-8F6C-BC736AC68634}"/>
              </a:ext>
            </a:extLst>
          </p:cNvPr>
          <p:cNvSpPr txBox="1">
            <a:spLocks noChangeAspect="1"/>
          </p:cNvSpPr>
          <p:nvPr/>
        </p:nvSpPr>
        <p:spPr>
          <a:xfrm>
            <a:off x="2454085" y="58680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DB577F2-2B79-0349-B80D-33AECBAA1C40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CBB39AF2-DAFA-E942-B047-61DD2592CCF6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4A83833D-0D20-BC4A-BF6E-CF478487B4E2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1AA4FC0-BD69-B548-B914-34367E9708FE}"/>
              </a:ext>
            </a:extLst>
          </p:cNvPr>
          <p:cNvSpPr txBox="1">
            <a:spLocks noChangeAspect="1"/>
          </p:cNvSpPr>
          <p:nvPr/>
        </p:nvSpPr>
        <p:spPr>
          <a:xfrm>
            <a:off x="281290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94703D3-7B93-D046-9643-C39DF14458FD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478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A3D4A40-285D-A145-BF05-6A0F8587A30A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14503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FB72709B-DB25-8E4B-ACC0-AE031C58579E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50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FB329D13-B822-EC4C-A371-89948CC09F98}"/>
              </a:ext>
            </a:extLst>
          </p:cNvPr>
          <p:cNvSpPr txBox="1">
            <a:spLocks noChangeAspect="1"/>
          </p:cNvSpPr>
          <p:nvPr/>
        </p:nvSpPr>
        <p:spPr>
          <a:xfrm>
            <a:off x="3194363" y="587059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AEF0E6E-3B1A-3F40-BF09-6C53D733A2E9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478237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DB1D60B-560E-0640-868C-041409F8560D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14370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9FF3BBCE-297D-984B-AA45-E906CA5569FC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5079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1E3A145-7CAE-6141-B38C-F65EC90027B1}"/>
              </a:ext>
            </a:extLst>
          </p:cNvPr>
          <p:cNvSpPr txBox="1">
            <a:spLocks noChangeAspect="1"/>
          </p:cNvSpPr>
          <p:nvPr/>
        </p:nvSpPr>
        <p:spPr>
          <a:xfrm>
            <a:off x="3580546" y="586926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72DED36-C21A-3B4D-B5E9-9C715DA9CC9A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776D035-B3F2-0F44-AA87-24BB380BA0ED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9CC706D5-CA29-DF4D-A844-BE2B9507A51B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5A647A0A-13CA-2E4F-A84C-290DCCB7EB72}"/>
              </a:ext>
            </a:extLst>
          </p:cNvPr>
          <p:cNvSpPr txBox="1">
            <a:spLocks noChangeAspect="1"/>
          </p:cNvSpPr>
          <p:nvPr/>
        </p:nvSpPr>
        <p:spPr>
          <a:xfrm>
            <a:off x="3941700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43B4045-9EEE-6C4D-B7BC-17FF71F28073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35880CE-9C25-624E-A3E2-1D4A95A2723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41D6F28D-1510-824E-B0D4-4FB775E3FA9B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EC58CC1-37AD-664A-AA4E-A4AEBE75BE5D}"/>
              </a:ext>
            </a:extLst>
          </p:cNvPr>
          <p:cNvSpPr txBox="1">
            <a:spLocks noChangeAspect="1"/>
          </p:cNvSpPr>
          <p:nvPr/>
        </p:nvSpPr>
        <p:spPr>
          <a:xfrm>
            <a:off x="431055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F2BAC9-9525-4F49-A3DF-FE863F3CD4C7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478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AFB80F-15F4-A044-B05A-BE48BBF8261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14617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DB976A1-5BD9-0A47-B44E-471D9B0D577C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51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3ED03C1-CC51-8847-A6FF-43D30AB43182}"/>
              </a:ext>
            </a:extLst>
          </p:cNvPr>
          <p:cNvSpPr txBox="1">
            <a:spLocks noChangeAspect="1"/>
          </p:cNvSpPr>
          <p:nvPr/>
        </p:nvSpPr>
        <p:spPr>
          <a:xfrm>
            <a:off x="4692012" y="587174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E0FBE4D5-A9C1-A249-B636-66FFEC736DDD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478352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E8ABB0A-EF12-1744-B16C-FDEE8A5A2225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14485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238A777-0831-3244-9CAC-6DFE72279CE4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5090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F7E275-D0E2-8C4A-8B50-C34249DC7C6C}"/>
              </a:ext>
            </a:extLst>
          </p:cNvPr>
          <p:cNvSpPr txBox="1">
            <a:spLocks noChangeAspect="1"/>
          </p:cNvSpPr>
          <p:nvPr/>
        </p:nvSpPr>
        <p:spPr>
          <a:xfrm>
            <a:off x="5078195" y="5870413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DF74DC07-DAB1-8A46-AF4C-CC65359D9D1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478599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E70582-5B7F-B84D-8560-6E56C47BECA3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1473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932E08C-C3C5-C748-8E81-792EC8A71D3E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51156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B1A133E1-B631-EC4B-A782-6634B8A0EB58}"/>
              </a:ext>
            </a:extLst>
          </p:cNvPr>
          <p:cNvSpPr txBox="1">
            <a:spLocks noChangeAspect="1"/>
          </p:cNvSpPr>
          <p:nvPr/>
        </p:nvSpPr>
        <p:spPr>
          <a:xfrm>
            <a:off x="5439349" y="58728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04B232-66FF-C14B-BB95-C781748496D4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5B084D-17A1-6A47-9154-7C4EA4E3DF9A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BAD40B07-DE1F-434F-AA5F-FA5A3328733F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BDE90C-AA2F-9744-B301-4D45022906E9}"/>
              </a:ext>
            </a:extLst>
          </p:cNvPr>
          <p:cNvSpPr txBox="1">
            <a:spLocks noChangeAspect="1"/>
          </p:cNvSpPr>
          <p:nvPr/>
        </p:nvSpPr>
        <p:spPr>
          <a:xfrm>
            <a:off x="579816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A6FE2E4-B19B-0A4D-89FE-93997830CD22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478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F92BD1E-C82A-F446-AE8B-BBCAC2AA8066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14987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D47D4BA-7DDF-6641-9BAF-EFD9DF674ED0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51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020D25FB-EE5A-D147-9885-2773C1BE6F31}"/>
              </a:ext>
            </a:extLst>
          </p:cNvPr>
          <p:cNvSpPr txBox="1">
            <a:spLocks noChangeAspect="1"/>
          </p:cNvSpPr>
          <p:nvPr/>
        </p:nvSpPr>
        <p:spPr>
          <a:xfrm>
            <a:off x="6179627" y="58754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3E78718-9A95-2D40-80C8-0EB260842F8B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478722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7D399DB-00E9-2D45-9DA0-6F68B3DB8911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14855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CD76C07-209B-504E-9216-884FA0362BCD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51278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3624DD1-A79E-F443-B7FB-D1CB1744FBC3}"/>
              </a:ext>
            </a:extLst>
          </p:cNvPr>
          <p:cNvSpPr txBox="1">
            <a:spLocks noChangeAspect="1"/>
          </p:cNvSpPr>
          <p:nvPr/>
        </p:nvSpPr>
        <p:spPr>
          <a:xfrm>
            <a:off x="6565810" y="587411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2FC99014-49A9-D14B-BE09-CDFD63F39FE7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478969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1D374E7-56D2-0341-A88C-A92638559289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15102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FC57624-E83A-A749-A870-680255AE9123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51526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BE334E6-68EC-084A-849D-83E1E748B6E2}"/>
              </a:ext>
            </a:extLst>
          </p:cNvPr>
          <p:cNvSpPr txBox="1">
            <a:spLocks noChangeAspect="1"/>
          </p:cNvSpPr>
          <p:nvPr/>
        </p:nvSpPr>
        <p:spPr>
          <a:xfrm>
            <a:off x="6926964" y="587658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F110DA50-73FC-6345-9DEC-89589A100971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679428EA-DDC4-FD4E-A642-1A9D61E431E3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19810774-F7DD-C948-A4CC-A589898A261E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F403B58A-8121-5B49-83F0-03AC67152D74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479044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9DF7708-4A06-6443-92E7-2B21F1E44256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51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136E058C-F78B-EB40-9D7D-600964316C61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87733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ADAC92A-2F81-7E47-987E-8B8C18D6E913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478912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B9A1629-0C8C-4A46-B7A7-902FF7A18404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51468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C3CDDA-D8BA-B147-9FC4-99B269334AB7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876012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B0F8B024-666F-CD40-BFF1-383DF41EEAEB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479159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9F27FE7A-A0B3-D246-93C4-0FBE787C788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517159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89F588EC-D128-CE48-AEBC-4474074EDFBC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878486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9E92B00-ADFB-664B-94CC-45B57266C7E0}"/>
              </a:ext>
            </a:extLst>
          </p:cNvPr>
          <p:cNvSpPr txBox="1"/>
          <p:nvPr/>
        </p:nvSpPr>
        <p:spPr>
          <a:xfrm>
            <a:off x="7161128" y="648866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299" name="Double Brace 298">
            <a:extLst>
              <a:ext uri="{FF2B5EF4-FFF2-40B4-BE49-F238E27FC236}">
                <a16:creationId xmlns:a16="http://schemas.microsoft.com/office/drawing/2014/main" id="{D2512B48-7329-FC46-B592-574E2DEFC340}"/>
              </a:ext>
            </a:extLst>
          </p:cNvPr>
          <p:cNvSpPr/>
          <p:nvPr/>
        </p:nvSpPr>
        <p:spPr>
          <a:xfrm rot="16200000">
            <a:off x="7341605" y="5122354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8C722D4-E992-AF4B-8AE8-E1B66FB32DF6}"/>
              </a:ext>
            </a:extLst>
          </p:cNvPr>
          <p:cNvSpPr txBox="1">
            <a:spLocks noChangeAspect="1"/>
          </p:cNvSpPr>
          <p:nvPr/>
        </p:nvSpPr>
        <p:spPr>
          <a:xfrm>
            <a:off x="728811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C39E3AF-43CC-E348-BA06-24A1848E4DBA}"/>
              </a:ext>
            </a:extLst>
          </p:cNvPr>
          <p:cNvSpPr txBox="1">
            <a:spLocks noChangeAspect="1"/>
          </p:cNvSpPr>
          <p:nvPr/>
        </p:nvSpPr>
        <p:spPr>
          <a:xfrm>
            <a:off x="7669578" y="5151776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1348ECE-158E-E248-8B33-FE4BD8224826}"/>
              </a:ext>
            </a:extLst>
          </p:cNvPr>
          <p:cNvSpPr txBox="1">
            <a:spLocks noChangeAspect="1"/>
          </p:cNvSpPr>
          <p:nvPr/>
        </p:nvSpPr>
        <p:spPr>
          <a:xfrm>
            <a:off x="8055761" y="5150449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E292955-FAF7-AB41-9AD5-FCEA49AA547D}"/>
              </a:ext>
            </a:extLst>
          </p:cNvPr>
          <p:cNvSpPr txBox="1">
            <a:spLocks noChangeAspect="1"/>
          </p:cNvSpPr>
          <p:nvPr/>
        </p:nvSpPr>
        <p:spPr>
          <a:xfrm>
            <a:off x="8416915" y="515292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EDC98213-3685-FA49-90CD-A9C33851A655}"/>
              </a:ext>
            </a:extLst>
          </p:cNvPr>
          <p:cNvSpPr txBox="1"/>
          <p:nvPr/>
        </p:nvSpPr>
        <p:spPr>
          <a:xfrm>
            <a:off x="1333069" y="4785997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1     8     3    0     0     0     0     0     0     0     0     0    0      0    0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5A9D97AD-3BCE-D647-83D0-2E53F33AE12D}"/>
              </a:ext>
            </a:extLst>
          </p:cNvPr>
          <p:cNvSpPr txBox="1"/>
          <p:nvPr/>
        </p:nvSpPr>
        <p:spPr>
          <a:xfrm>
            <a:off x="1325288" y="5134981"/>
            <a:ext cx="5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      0     2     A    0     0     0     0     0     0     0     0     0    0      0    0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717C64E-23F0-554D-8D74-D8EC7479AA1E}"/>
              </a:ext>
            </a:extLst>
          </p:cNvPr>
          <p:cNvSpPr txBox="1"/>
          <p:nvPr/>
        </p:nvSpPr>
        <p:spPr>
          <a:xfrm>
            <a:off x="1661801" y="4381626"/>
            <a:ext cx="30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RAM chip 0 after addition</a:t>
            </a:r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9285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022663" y="3253674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2610540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259744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299831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39206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B73085-A806-904F-9E3A-EA9CFFE2758C}"/>
              </a:ext>
            </a:extLst>
          </p:cNvPr>
          <p:cNvSpPr txBox="1"/>
          <p:nvPr/>
        </p:nvSpPr>
        <p:spPr>
          <a:xfrm>
            <a:off x="5093456" y="6328157"/>
            <a:ext cx="150591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27AA7A-108A-9D41-98AF-AAB4F7CE883B}"/>
              </a:ext>
            </a:extLst>
          </p:cNvPr>
          <p:cNvGrpSpPr/>
          <p:nvPr/>
        </p:nvGrpSpPr>
        <p:grpSpPr>
          <a:xfrm>
            <a:off x="1322081" y="3760171"/>
            <a:ext cx="4494952" cy="2279569"/>
            <a:chOff x="7904101" y="-118702"/>
            <a:chExt cx="4494952" cy="2279569"/>
          </a:xfrm>
        </p:grpSpPr>
        <p:sp>
          <p:nvSpPr>
            <p:cNvPr id="77" name="Right Arrow 76">
              <a:extLst>
                <a:ext uri="{FF2B5EF4-FFF2-40B4-BE49-F238E27FC236}">
                  <a16:creationId xmlns:a16="http://schemas.microsoft.com/office/drawing/2014/main" id="{26C50F37-E07F-6E48-ADED-B8EEA45A5659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83B44AA-D311-C34A-8031-FDA947198697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F791F2C-DC5B-F24C-B714-8C6F614E6B6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1ADDA3-00BB-364D-97D6-4DC0BDE83A5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4E4AA2-321E-864B-9B80-39E2AEDAF4D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1C913FE-4B9F-6E47-90AF-E2A8B28555F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4A13EEF-8934-7145-B732-8AE503352104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3B3DCB1-8268-8341-A0F9-B314CE237FB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0135FAC-CEC7-EF43-9DE2-A72212DE423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F882E8-C4B7-894B-AA99-F7A85E819FB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9" name="Double Brace 98">
              <a:extLst>
                <a:ext uri="{FF2B5EF4-FFF2-40B4-BE49-F238E27FC236}">
                  <a16:creationId xmlns:a16="http://schemas.microsoft.com/office/drawing/2014/main" id="{B341B56B-374C-3649-88D9-8663830D2DBE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E969B11-02ED-4A47-A7E9-1BCFC3E812E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076BFD-6A2A-4E48-98EB-6C07C2FE1097}"/>
              </a:ext>
            </a:extLst>
          </p:cNvPr>
          <p:cNvGrpSpPr/>
          <p:nvPr/>
        </p:nvGrpSpPr>
        <p:grpSpPr>
          <a:xfrm>
            <a:off x="1596111" y="6293548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F794F60-7137-8444-893A-67EE22137A93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0E6B6EB6-DFC6-E942-A475-F9ABB2A62E53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DAA4D21-3030-7B4B-AEA2-C0579C625726}"/>
              </a:ext>
            </a:extLst>
          </p:cNvPr>
          <p:cNvSpPr/>
          <p:nvPr/>
        </p:nvSpPr>
        <p:spPr>
          <a:xfrm>
            <a:off x="796181" y="627696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1EFE10-9975-D04E-BC92-289AD97D8D8E}"/>
              </a:ext>
            </a:extLst>
          </p:cNvPr>
          <p:cNvGrpSpPr/>
          <p:nvPr/>
        </p:nvGrpSpPr>
        <p:grpSpPr>
          <a:xfrm>
            <a:off x="1596111" y="5959723"/>
            <a:ext cx="1531246" cy="369332"/>
            <a:chOff x="4489078" y="4509216"/>
            <a:chExt cx="1531246" cy="369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C14987-FE26-4041-9197-618E241C06F8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E096C965-4548-6145-A68A-58C34A6DEABC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38648-A077-B841-9DEF-011DD9783FCF}"/>
              </a:ext>
            </a:extLst>
          </p:cNvPr>
          <p:cNvSpPr/>
          <p:nvPr/>
        </p:nvSpPr>
        <p:spPr>
          <a:xfrm>
            <a:off x="796181" y="594314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F48181C-DA13-5D4B-996A-336878E77E0E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0"/>
            <a:ext cx="0" cy="689718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165572" y="335835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0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2601255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258815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29890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382779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98F828B-28DA-C647-91EE-C2E4381AA31F}"/>
              </a:ext>
            </a:extLst>
          </p:cNvPr>
          <p:cNvSpPr txBox="1"/>
          <p:nvPr/>
        </p:nvSpPr>
        <p:spPr>
          <a:xfrm>
            <a:off x="5177377" y="6344415"/>
            <a:ext cx="1564905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RDn</a:t>
            </a:r>
            <a:endParaRPr lang="en-US" dirty="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2248E4C-734D-1049-B693-7EE72BFACB0E}"/>
              </a:ext>
            </a:extLst>
          </p:cNvPr>
          <p:cNvGrpSpPr/>
          <p:nvPr/>
        </p:nvGrpSpPr>
        <p:grpSpPr>
          <a:xfrm>
            <a:off x="1366097" y="3794871"/>
            <a:ext cx="4655593" cy="3387565"/>
            <a:chOff x="7904101" y="-118702"/>
            <a:chExt cx="4655593" cy="3387565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146FF247-59BA-BF4C-9D5E-9E27E7758145}"/>
                </a:ext>
              </a:extLst>
            </p:cNvPr>
            <p:cNvSpPr/>
            <p:nvPr/>
          </p:nvSpPr>
          <p:spPr>
            <a:xfrm rot="16200000">
              <a:off x="10481873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4822686-2186-2146-A958-F151AEA07CF8}"/>
                </a:ext>
              </a:extLst>
            </p:cNvPr>
            <p:cNvSpPr txBox="1"/>
            <p:nvPr/>
          </p:nvSpPr>
          <p:spPr>
            <a:xfrm>
              <a:off x="9690126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00 for Character 0</a:t>
              </a:r>
            </a:p>
            <a:p>
              <a:r>
                <a:rPr lang="en-US" dirty="0"/>
                <a:t> 01 for Character 1 </a:t>
              </a:r>
            </a:p>
            <a:p>
              <a:r>
                <a:rPr lang="en-US" dirty="0"/>
                <a:t> 10 for Character 2</a:t>
              </a:r>
            </a:p>
            <a:p>
              <a:r>
                <a:rPr lang="en-US" dirty="0"/>
                <a:t> 11 for Character 3</a:t>
              </a:r>
            </a:p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FC4821-DB3F-3F42-8780-9CA56118EB2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7741845-FE14-1743-87D4-EDE715250F0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F0E508-9B2E-AC4E-A02D-CABC4BC9B90B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1940D5-5600-0046-BD88-427AB5BEEF0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BD646D2-5065-3B42-8818-B965B325739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685BBF-24BE-414A-8286-9E3DAA801BC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C99DF72-3EB9-9647-8D47-C770D86449E1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DBE1BA5-B42B-754D-AACD-1ABC2CD9F22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1  S  S</a:t>
              </a:r>
              <a:endParaRPr lang="en-US" sz="3200" baseline="-25000" dirty="0"/>
            </a:p>
          </p:txBody>
        </p:sp>
        <p:sp>
          <p:nvSpPr>
            <p:cNvPr id="112" name="Double Brace 111">
              <a:extLst>
                <a:ext uri="{FF2B5EF4-FFF2-40B4-BE49-F238E27FC236}">
                  <a16:creationId xmlns:a16="http://schemas.microsoft.com/office/drawing/2014/main" id="{DA326F7F-8B40-8F45-A96F-20A79E0E9E99}"/>
                </a:ext>
              </a:extLst>
            </p:cNvPr>
            <p:cNvSpPr/>
            <p:nvPr/>
          </p:nvSpPr>
          <p:spPr>
            <a:xfrm rot="16200000">
              <a:off x="9981896" y="289053"/>
              <a:ext cx="1373582" cy="791175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389967D-CE33-AC4E-AEF5-7DCFF344AFD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3E70EB7-070D-C945-8EA7-40C35BCAF349}"/>
              </a:ext>
            </a:extLst>
          </p:cNvPr>
          <p:cNvGrpSpPr/>
          <p:nvPr/>
        </p:nvGrpSpPr>
        <p:grpSpPr>
          <a:xfrm>
            <a:off x="1977421" y="5515543"/>
            <a:ext cx="891264" cy="369332"/>
            <a:chOff x="4489078" y="4509216"/>
            <a:chExt cx="891264" cy="36933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7567E8-AAA6-064A-8B6A-95DCFB972B9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</a:p>
          </p:txBody>
        </p:sp>
        <p:sp>
          <p:nvSpPr>
            <p:cNvPr id="116" name="Right Arrow 115">
              <a:extLst>
                <a:ext uri="{FF2B5EF4-FFF2-40B4-BE49-F238E27FC236}">
                  <a16:creationId xmlns:a16="http://schemas.microsoft.com/office/drawing/2014/main" id="{978F7777-0EF5-6B4C-BFC1-22FEE2AE90F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A205572-24A3-6F4B-9E20-2FC1F53A5BC5}"/>
              </a:ext>
            </a:extLst>
          </p:cNvPr>
          <p:cNvSpPr/>
          <p:nvPr/>
        </p:nvSpPr>
        <p:spPr>
          <a:xfrm>
            <a:off x="1303431" y="551305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MSn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D321A35-D271-E449-AD74-299891A27C7C}"/>
              </a:ext>
            </a:extLst>
          </p:cNvPr>
          <p:cNvCxnSpPr>
            <a:cxnSpLocks/>
          </p:cNvCxnSpPr>
          <p:nvPr/>
        </p:nvCxnSpPr>
        <p:spPr>
          <a:xfrm>
            <a:off x="-57501" y="4130566"/>
            <a:ext cx="739348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78638</TotalTime>
  <Words>3555</Words>
  <Application>Microsoft Macintosh PowerPoint</Application>
  <PresentationFormat>Widescreen</PresentationFormat>
  <Paragraphs>1075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210</cp:revision>
  <cp:lastPrinted>2021-04-22T14:45:13Z</cp:lastPrinted>
  <dcterms:created xsi:type="dcterms:W3CDTF">2021-02-18T20:52:12Z</dcterms:created>
  <dcterms:modified xsi:type="dcterms:W3CDTF">2021-12-16T21:59:28Z</dcterms:modified>
</cp:coreProperties>
</file>